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71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0" r:id="rId17"/>
  </p:sldIdLst>
  <p:sldSz cx="11430000" cy="8686800"/>
  <p:notesSz cx="11430000" cy="8686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6" d="100"/>
          <a:sy n="56" d="100"/>
        </p:scale>
        <p:origin x="1180" y="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8027"/>
            <a:ext cx="9715500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100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27252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86868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430000" cy="8686800"/>
          </a:xfrm>
          <a:custGeom>
            <a:avLst/>
            <a:gdLst/>
            <a:ahLst/>
            <a:cxnLst/>
            <a:rect l="l" t="t" r="r" b="b"/>
            <a:pathLst>
              <a:path w="11430000" h="8686800">
                <a:moveTo>
                  <a:pt x="11429999" y="0"/>
                </a:moveTo>
                <a:lnTo>
                  <a:pt x="0" y="0"/>
                </a:lnTo>
                <a:lnTo>
                  <a:pt x="0" y="8686798"/>
                </a:lnTo>
                <a:lnTo>
                  <a:pt x="11429999" y="8686798"/>
                </a:lnTo>
                <a:lnTo>
                  <a:pt x="11429999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430000" cy="6440423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11429999" y="0"/>
                </a:moveTo>
                <a:lnTo>
                  <a:pt x="0" y="0"/>
                </a:lnTo>
                <a:lnTo>
                  <a:pt x="0" y="6440422"/>
                </a:lnTo>
                <a:lnTo>
                  <a:pt x="11429999" y="6440422"/>
                </a:lnTo>
                <a:lnTo>
                  <a:pt x="11429999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92486" y="1234531"/>
            <a:ext cx="3445027" cy="4133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23060" y="1571892"/>
            <a:ext cx="8183879" cy="15481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27252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47318" y="253"/>
            <a:ext cx="4283075" cy="6440170"/>
            <a:chOff x="7147318" y="253"/>
            <a:chExt cx="4283075" cy="6440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7318" y="253"/>
              <a:ext cx="4282681" cy="64401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8494" y="5894323"/>
              <a:ext cx="1754504" cy="4191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9700" y="961271"/>
            <a:ext cx="3652983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70" dirty="0"/>
              <a:t>BookXchange:</a:t>
            </a:r>
            <a:endParaRPr sz="3200" b="1" dirty="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4744" y="3759237"/>
            <a:ext cx="76135" cy="761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4744" y="4139920"/>
            <a:ext cx="76135" cy="761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4744" y="4520603"/>
            <a:ext cx="76135" cy="7613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4744" y="4901285"/>
            <a:ext cx="76135" cy="7613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4744" y="5281970"/>
            <a:ext cx="76135" cy="7613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29701" y="1695909"/>
            <a:ext cx="4879340" cy="371274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0300"/>
              </a:lnSpc>
              <a:spcBef>
                <a:spcPts val="135"/>
              </a:spcBef>
            </a:pPr>
            <a:r>
              <a:rPr sz="3200" spc="310" dirty="0">
                <a:latin typeface="Verdana"/>
                <a:cs typeface="Verdana"/>
              </a:rPr>
              <a:t>A</a:t>
            </a:r>
            <a:r>
              <a:rPr sz="3200" spc="-370" dirty="0">
                <a:latin typeface="Verdana"/>
                <a:cs typeface="Verdana"/>
              </a:rPr>
              <a:t> </a:t>
            </a:r>
            <a:r>
              <a:rPr sz="3200" spc="85" dirty="0">
                <a:latin typeface="Verdana"/>
                <a:cs typeface="Verdana"/>
              </a:rPr>
              <a:t>F</a:t>
            </a:r>
            <a:r>
              <a:rPr sz="3200" spc="200" dirty="0">
                <a:latin typeface="Verdana"/>
                <a:cs typeface="Verdana"/>
              </a:rPr>
              <a:t>u</a:t>
            </a:r>
            <a:r>
              <a:rPr sz="3200" spc="229" dirty="0">
                <a:latin typeface="Verdana"/>
                <a:cs typeface="Verdana"/>
              </a:rPr>
              <a:t>l</a:t>
            </a:r>
            <a:r>
              <a:rPr sz="3200" spc="75" dirty="0">
                <a:latin typeface="Verdana"/>
                <a:cs typeface="Verdana"/>
              </a:rPr>
              <a:t>lsta</a:t>
            </a:r>
            <a:r>
              <a:rPr sz="3200" spc="60" dirty="0">
                <a:latin typeface="Verdana"/>
                <a:cs typeface="Verdana"/>
              </a:rPr>
              <a:t>c</a:t>
            </a:r>
            <a:r>
              <a:rPr sz="3200" spc="290" dirty="0">
                <a:latin typeface="Verdana"/>
                <a:cs typeface="Verdana"/>
              </a:rPr>
              <a:t>k</a:t>
            </a:r>
            <a:r>
              <a:rPr sz="3200" spc="-370" dirty="0">
                <a:latin typeface="Verdana"/>
                <a:cs typeface="Verdana"/>
              </a:rPr>
              <a:t> </a:t>
            </a:r>
            <a:r>
              <a:rPr sz="3200" spc="315" dirty="0">
                <a:latin typeface="Verdana"/>
                <a:cs typeface="Verdana"/>
              </a:rPr>
              <a:t>W</a:t>
            </a:r>
            <a:r>
              <a:rPr sz="3200" spc="5" dirty="0">
                <a:latin typeface="Verdana"/>
                <a:cs typeface="Verdana"/>
              </a:rPr>
              <a:t>e</a:t>
            </a:r>
            <a:r>
              <a:rPr sz="3200" spc="20" dirty="0">
                <a:latin typeface="Verdana"/>
                <a:cs typeface="Verdana"/>
              </a:rPr>
              <a:t>b</a:t>
            </a:r>
            <a:r>
              <a:rPr sz="3200" spc="-65" dirty="0">
                <a:latin typeface="Verdana"/>
                <a:cs typeface="Verdana"/>
              </a:rPr>
              <a:t>s</a:t>
            </a:r>
            <a:r>
              <a:rPr sz="3200" spc="170" dirty="0">
                <a:latin typeface="Verdana"/>
                <a:cs typeface="Verdana"/>
              </a:rPr>
              <a:t>i</a:t>
            </a:r>
            <a:r>
              <a:rPr sz="3200" spc="220" dirty="0">
                <a:latin typeface="Verdana"/>
                <a:cs typeface="Verdana"/>
              </a:rPr>
              <a:t>t</a:t>
            </a:r>
            <a:r>
              <a:rPr sz="3200" spc="-80" dirty="0">
                <a:latin typeface="Verdana"/>
                <a:cs typeface="Verdana"/>
              </a:rPr>
              <a:t>e</a:t>
            </a:r>
            <a:r>
              <a:rPr sz="3200" spc="-370" dirty="0">
                <a:latin typeface="Verdana"/>
                <a:cs typeface="Verdana"/>
              </a:rPr>
              <a:t> </a:t>
            </a:r>
            <a:r>
              <a:rPr sz="3200" spc="195" dirty="0">
                <a:latin typeface="Verdana"/>
                <a:cs typeface="Verdana"/>
              </a:rPr>
              <a:t>f</a:t>
            </a:r>
            <a:r>
              <a:rPr sz="3200" spc="80" dirty="0">
                <a:latin typeface="Verdana"/>
                <a:cs typeface="Verdana"/>
              </a:rPr>
              <a:t>or  </a:t>
            </a:r>
            <a:r>
              <a:rPr sz="3200" spc="330" dirty="0">
                <a:latin typeface="Verdana"/>
                <a:cs typeface="Verdana"/>
              </a:rPr>
              <a:t>Af</a:t>
            </a:r>
            <a:r>
              <a:rPr sz="3200" spc="130" dirty="0">
                <a:latin typeface="Verdana"/>
                <a:cs typeface="Verdana"/>
              </a:rPr>
              <a:t>f</a:t>
            </a:r>
            <a:r>
              <a:rPr sz="3200" spc="110" dirty="0">
                <a:latin typeface="Verdana"/>
                <a:cs typeface="Verdana"/>
              </a:rPr>
              <a:t>o</a:t>
            </a:r>
            <a:r>
              <a:rPr sz="3200" spc="20" dirty="0">
                <a:latin typeface="Verdana"/>
                <a:cs typeface="Verdana"/>
              </a:rPr>
              <a:t>r</a:t>
            </a:r>
            <a:r>
              <a:rPr sz="3200" spc="40" dirty="0">
                <a:latin typeface="Verdana"/>
                <a:cs typeface="Verdana"/>
              </a:rPr>
              <a:t>d</a:t>
            </a:r>
            <a:r>
              <a:rPr sz="3200" spc="45" dirty="0">
                <a:latin typeface="Verdana"/>
                <a:cs typeface="Verdana"/>
              </a:rPr>
              <a:t>a</a:t>
            </a:r>
            <a:r>
              <a:rPr sz="3200" spc="75" dirty="0">
                <a:latin typeface="Verdana"/>
                <a:cs typeface="Verdana"/>
              </a:rPr>
              <a:t>b</a:t>
            </a:r>
            <a:r>
              <a:rPr sz="3200" spc="65" dirty="0">
                <a:latin typeface="Verdana"/>
                <a:cs typeface="Verdana"/>
              </a:rPr>
              <a:t>le</a:t>
            </a:r>
            <a:r>
              <a:rPr sz="3200" spc="-370" dirty="0">
                <a:latin typeface="Verdana"/>
                <a:cs typeface="Verdana"/>
              </a:rPr>
              <a:t> </a:t>
            </a:r>
            <a:r>
              <a:rPr sz="3200" spc="-195" dirty="0">
                <a:latin typeface="Verdana"/>
                <a:cs typeface="Verdana"/>
              </a:rPr>
              <a:t>T</a:t>
            </a:r>
            <a:r>
              <a:rPr sz="3200" spc="-145" dirty="0">
                <a:latin typeface="Verdana"/>
                <a:cs typeface="Verdana"/>
              </a:rPr>
              <a:t>e</a:t>
            </a:r>
            <a:r>
              <a:rPr sz="3200" spc="135" dirty="0">
                <a:latin typeface="Verdana"/>
                <a:cs typeface="Verdana"/>
              </a:rPr>
              <a:t>xt</a:t>
            </a:r>
            <a:r>
              <a:rPr sz="3200" spc="190" dirty="0">
                <a:latin typeface="Verdana"/>
                <a:cs typeface="Verdana"/>
              </a:rPr>
              <a:t>b</a:t>
            </a:r>
            <a:r>
              <a:rPr sz="3200" spc="125" dirty="0">
                <a:latin typeface="Verdana"/>
                <a:cs typeface="Verdana"/>
              </a:rPr>
              <a:t>ook  </a:t>
            </a:r>
            <a:r>
              <a:rPr sz="3200" spc="55" dirty="0">
                <a:latin typeface="Verdana"/>
                <a:cs typeface="Verdana"/>
              </a:rPr>
              <a:t>Exchange</a:t>
            </a:r>
            <a:endParaRPr lang="en-US" sz="3200" dirty="0">
              <a:latin typeface="Verdana"/>
              <a:cs typeface="Verdana"/>
            </a:endParaRPr>
          </a:p>
          <a:p>
            <a:pPr marL="354965" marR="560705">
              <a:lnSpc>
                <a:spcPct val="151400"/>
              </a:lnSpc>
              <a:spcBef>
                <a:spcPts val="1565"/>
              </a:spcBef>
            </a:pPr>
            <a:r>
              <a:rPr lang="en-US" sz="1650" spc="-27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lang="en-US" sz="1650" spc="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lang="en-US" sz="1650" spc="-55" dirty="0">
                <a:solidFill>
                  <a:srgbClr val="272525"/>
                </a:solidFill>
                <a:latin typeface="Verdana"/>
                <a:cs typeface="Verdana"/>
              </a:rPr>
              <a:t>am</a:t>
            </a:r>
            <a:r>
              <a:rPr lang="en-US"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lang="en-US" sz="1650" spc="-35" dirty="0">
                <a:solidFill>
                  <a:srgbClr val="272525"/>
                </a:solidFill>
                <a:latin typeface="Verdana"/>
                <a:cs typeface="Verdana"/>
              </a:rPr>
              <a:t>Members:</a:t>
            </a:r>
            <a:r>
              <a:rPr lang="en-US"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lang="en-US" sz="1650" spc="-30" dirty="0">
                <a:solidFill>
                  <a:srgbClr val="272525"/>
                </a:solidFill>
                <a:latin typeface="Verdana"/>
                <a:cs typeface="Verdana"/>
              </a:rPr>
              <a:t>Mosin,</a:t>
            </a:r>
            <a:r>
              <a:rPr lang="en-US"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lang="en-US" sz="1650" spc="-50" dirty="0">
                <a:solidFill>
                  <a:srgbClr val="272525"/>
                </a:solidFill>
                <a:latin typeface="Verdana"/>
                <a:cs typeface="Verdana"/>
              </a:rPr>
              <a:t>Ra</a:t>
            </a:r>
            <a:r>
              <a:rPr lang="en-US" sz="1650" spc="-70" dirty="0">
                <a:solidFill>
                  <a:srgbClr val="272525"/>
                </a:solidFill>
                <a:latin typeface="Verdana"/>
                <a:cs typeface="Verdana"/>
              </a:rPr>
              <a:t>k</a:t>
            </a:r>
            <a:r>
              <a:rPr lang="en-US" sz="1650" spc="-45" dirty="0">
                <a:solidFill>
                  <a:srgbClr val="272525"/>
                </a:solidFill>
                <a:latin typeface="Verdana"/>
                <a:cs typeface="Verdana"/>
              </a:rPr>
              <a:t>esh,</a:t>
            </a:r>
            <a:r>
              <a:rPr lang="en-US"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lang="en-US" sz="1650" spc="-25" dirty="0">
                <a:solidFill>
                  <a:srgbClr val="272525"/>
                </a:solidFill>
                <a:latin typeface="Verdana"/>
                <a:cs typeface="Verdana"/>
              </a:rPr>
              <a:t>Bh</a:t>
            </a:r>
            <a:r>
              <a:rPr lang="en-US" sz="1650" spc="-45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lang="en-US" sz="1650" spc="-140" dirty="0">
                <a:solidFill>
                  <a:srgbClr val="272525"/>
                </a:solidFill>
                <a:latin typeface="Verdana"/>
                <a:cs typeface="Verdana"/>
              </a:rPr>
              <a:t>v</a:t>
            </a:r>
            <a:r>
              <a:rPr lang="en-US" sz="1650" spc="-55" dirty="0">
                <a:solidFill>
                  <a:srgbClr val="272525"/>
                </a:solidFill>
                <a:latin typeface="Verdana"/>
                <a:cs typeface="Verdana"/>
              </a:rPr>
              <a:t>ani  </a:t>
            </a:r>
            <a:r>
              <a:rPr lang="en-US" sz="1650" spc="-50" dirty="0">
                <a:solidFill>
                  <a:srgbClr val="272525"/>
                </a:solidFill>
                <a:latin typeface="Verdana"/>
                <a:cs typeface="Verdana"/>
              </a:rPr>
              <a:t>ID-No's:</a:t>
            </a:r>
            <a:r>
              <a:rPr lang="en-US"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lang="en-US" sz="1650" spc="-85" dirty="0">
                <a:solidFill>
                  <a:srgbClr val="272525"/>
                </a:solidFill>
                <a:latin typeface="Verdana"/>
                <a:cs typeface="Verdana"/>
              </a:rPr>
              <a:t>B192228,</a:t>
            </a:r>
            <a:r>
              <a:rPr lang="en-US"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lang="en-US" sz="1650" spc="-120" dirty="0">
                <a:solidFill>
                  <a:srgbClr val="272525"/>
                </a:solidFill>
                <a:latin typeface="Verdana"/>
                <a:cs typeface="Verdana"/>
              </a:rPr>
              <a:t>B19</a:t>
            </a:r>
            <a:r>
              <a:rPr lang="en-US" sz="1650" spc="-135" dirty="0">
                <a:solidFill>
                  <a:srgbClr val="272525"/>
                </a:solidFill>
                <a:latin typeface="Verdana"/>
                <a:cs typeface="Verdana"/>
              </a:rPr>
              <a:t>2</a:t>
            </a:r>
            <a:r>
              <a:rPr lang="en-US" sz="1650" spc="-40" dirty="0">
                <a:solidFill>
                  <a:srgbClr val="272525"/>
                </a:solidFill>
                <a:latin typeface="Verdana"/>
                <a:cs typeface="Verdana"/>
              </a:rPr>
              <a:t>455,</a:t>
            </a:r>
            <a:r>
              <a:rPr lang="en-US"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lang="en-US" sz="1650" spc="-190" dirty="0">
                <a:solidFill>
                  <a:srgbClr val="272525"/>
                </a:solidFill>
                <a:latin typeface="Verdana"/>
                <a:cs typeface="Verdana"/>
              </a:rPr>
              <a:t>B191412</a:t>
            </a:r>
            <a:endParaRPr lang="en-US" sz="1650" dirty="0">
              <a:latin typeface="Verdana"/>
              <a:cs typeface="Verdana"/>
            </a:endParaRPr>
          </a:p>
          <a:p>
            <a:pPr marL="354965" marR="1102995">
              <a:lnSpc>
                <a:spcPct val="151400"/>
              </a:lnSpc>
            </a:pP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Guide/Men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100" dirty="0">
                <a:solidFill>
                  <a:srgbClr val="272525"/>
                </a:solidFill>
                <a:latin typeface="Verdana"/>
                <a:cs typeface="Verdana"/>
              </a:rPr>
              <a:t>or: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lang="en-IN" sz="1650" spc="-295" dirty="0">
                <a:solidFill>
                  <a:srgbClr val="272525"/>
                </a:solidFill>
                <a:latin typeface="Verdana"/>
                <a:cs typeface="Verdana"/>
              </a:rPr>
              <a:t>M s  .   K  . 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Geeta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  </a:t>
            </a:r>
            <a:r>
              <a:rPr sz="1650" spc="-70" dirty="0">
                <a:solidFill>
                  <a:srgbClr val="272525"/>
                </a:solidFill>
                <a:latin typeface="Verdana"/>
                <a:cs typeface="Verdana"/>
              </a:rPr>
              <a:t>Uni</a:t>
            </a:r>
            <a:r>
              <a:rPr sz="1650" spc="-95" dirty="0">
                <a:solidFill>
                  <a:srgbClr val="272525"/>
                </a:solidFill>
                <a:latin typeface="Verdana"/>
                <a:cs typeface="Verdana"/>
              </a:rPr>
              <a:t>v</a:t>
            </a:r>
            <a:r>
              <a:rPr sz="1650" spc="-70" dirty="0">
                <a:solidFill>
                  <a:srgbClr val="272525"/>
                </a:solidFill>
                <a:latin typeface="Verdana"/>
                <a:cs typeface="Verdana"/>
              </a:rPr>
              <a:t>ersity: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RGUK</a:t>
            </a:r>
            <a:r>
              <a:rPr sz="1650" spc="-27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145" dirty="0">
                <a:solidFill>
                  <a:srgbClr val="272525"/>
                </a:solidFill>
                <a:latin typeface="Verdana"/>
                <a:cs typeface="Verdana"/>
              </a:rPr>
              <a:t>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Basar 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Semes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120" dirty="0">
                <a:solidFill>
                  <a:srgbClr val="272525"/>
                </a:solidFill>
                <a:latin typeface="Verdana"/>
                <a:cs typeface="Verdana"/>
              </a:rPr>
              <a:t>er: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B.</a:t>
            </a:r>
            <a:r>
              <a:rPr sz="1650" spc="-27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20" dirty="0">
                <a:solidFill>
                  <a:srgbClr val="272525"/>
                </a:solidFill>
                <a:latin typeface="Verdana"/>
                <a:cs typeface="Verdana"/>
              </a:rPr>
              <a:t>ech-3rd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35" dirty="0">
                <a:solidFill>
                  <a:srgbClr val="272525"/>
                </a:solidFill>
                <a:latin typeface="Verdana"/>
                <a:cs typeface="Verdana"/>
              </a:rPr>
              <a:t>Y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95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140" dirty="0">
                <a:solidFill>
                  <a:srgbClr val="272525"/>
                </a:solidFill>
                <a:latin typeface="Verdana"/>
                <a:cs typeface="Verdana"/>
              </a:rPr>
              <a:t>r</a:t>
            </a:r>
            <a:r>
              <a:rPr sz="1650" spc="-145" dirty="0">
                <a:solidFill>
                  <a:srgbClr val="272525"/>
                </a:solidFill>
                <a:latin typeface="Verdana"/>
                <a:cs typeface="Verdana"/>
              </a:rPr>
              <a:t>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Sem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2</a:t>
            </a:r>
            <a:endParaRPr sz="16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85344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-26581"/>
            <a:ext cx="11430000" cy="8534400"/>
          </a:xfrm>
          <a:custGeom>
            <a:avLst/>
            <a:gdLst/>
            <a:ahLst/>
            <a:cxnLst/>
            <a:rect l="l" t="t" r="r" b="b"/>
            <a:pathLst>
              <a:path w="11430000" h="8534400">
                <a:moveTo>
                  <a:pt x="11429999" y="0"/>
                </a:moveTo>
                <a:lnTo>
                  <a:pt x="0" y="0"/>
                </a:lnTo>
                <a:lnTo>
                  <a:pt x="0" y="8534398"/>
                </a:lnTo>
                <a:lnTo>
                  <a:pt x="11429999" y="8534398"/>
                </a:lnTo>
                <a:lnTo>
                  <a:pt x="11429999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8514" y="466390"/>
            <a:ext cx="8572286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3200" spc="190" dirty="0">
                <a:latin typeface="Georgia"/>
                <a:cs typeface="Georgia"/>
              </a:rPr>
              <a:t>		</a:t>
            </a:r>
            <a:r>
              <a:rPr lang="en-IN" sz="3200" b="1" spc="190" dirty="0">
                <a:latin typeface="Georgia"/>
                <a:cs typeface="Georgia"/>
              </a:rPr>
              <a:t>    </a:t>
            </a:r>
            <a:r>
              <a:rPr sz="3200" b="1" spc="190" dirty="0">
                <a:latin typeface="Georgia"/>
                <a:cs typeface="Georgia"/>
              </a:rPr>
              <a:t>User</a:t>
            </a:r>
            <a:r>
              <a:rPr sz="3200" b="1" spc="-70" dirty="0">
                <a:latin typeface="Georgia"/>
                <a:cs typeface="Georgia"/>
              </a:rPr>
              <a:t> </a:t>
            </a:r>
            <a:r>
              <a:rPr sz="3200" b="1" spc="365" dirty="0">
                <a:latin typeface="Georgia"/>
                <a:cs typeface="Georgia"/>
              </a:rPr>
              <a:t>Workflow</a:t>
            </a:r>
            <a:endParaRPr sz="3200" b="1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52005" y="1428225"/>
            <a:ext cx="1120774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b="1" spc="160" dirty="0">
                <a:latin typeface="Georgia"/>
                <a:cs typeface="Georgia"/>
              </a:rPr>
              <a:t>S</a:t>
            </a:r>
            <a:r>
              <a:rPr sz="1900" b="1" spc="170" dirty="0">
                <a:latin typeface="Georgia"/>
                <a:cs typeface="Georgia"/>
              </a:rPr>
              <a:t>e</a:t>
            </a:r>
            <a:r>
              <a:rPr sz="1900" b="1" spc="114" dirty="0">
                <a:latin typeface="Georgia"/>
                <a:cs typeface="Georgia"/>
              </a:rPr>
              <a:t>l</a:t>
            </a:r>
            <a:r>
              <a:rPr sz="1900" b="1" spc="125" dirty="0">
                <a:latin typeface="Georgia"/>
                <a:cs typeface="Georgia"/>
              </a:rPr>
              <a:t>ler</a:t>
            </a:r>
            <a:r>
              <a:rPr sz="1900" b="1" spc="150" dirty="0">
                <a:latin typeface="Georgia"/>
                <a:cs typeface="Georgia"/>
              </a:rPr>
              <a:t>s:</a:t>
            </a:r>
            <a:endParaRPr sz="1900" b="1" dirty="0">
              <a:latin typeface="Georgia"/>
              <a:cs typeface="Georg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50568" y="2383383"/>
            <a:ext cx="867410" cy="1381760"/>
            <a:chOff x="1650568" y="2383383"/>
            <a:chExt cx="867410" cy="1381760"/>
          </a:xfrm>
        </p:grpSpPr>
        <p:sp>
          <p:nvSpPr>
            <p:cNvPr id="7" name="object 7"/>
            <p:cNvSpPr/>
            <p:nvPr/>
          </p:nvSpPr>
          <p:spPr>
            <a:xfrm>
              <a:off x="1655965" y="2388781"/>
              <a:ext cx="856615" cy="1370965"/>
            </a:xfrm>
            <a:custGeom>
              <a:avLst/>
              <a:gdLst/>
              <a:ahLst/>
              <a:cxnLst/>
              <a:rect l="l" t="t" r="r" b="b"/>
              <a:pathLst>
                <a:path w="856614" h="1370964">
                  <a:moveTo>
                    <a:pt x="856538" y="0"/>
                  </a:moveTo>
                  <a:lnTo>
                    <a:pt x="428269" y="171310"/>
                  </a:lnTo>
                  <a:lnTo>
                    <a:pt x="0" y="0"/>
                  </a:lnTo>
                  <a:lnTo>
                    <a:pt x="0" y="1199146"/>
                  </a:lnTo>
                  <a:lnTo>
                    <a:pt x="428269" y="1370457"/>
                  </a:lnTo>
                  <a:lnTo>
                    <a:pt x="856538" y="1199146"/>
                  </a:lnTo>
                  <a:lnTo>
                    <a:pt x="856538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55965" y="2388781"/>
              <a:ext cx="856615" cy="1370965"/>
            </a:xfrm>
            <a:custGeom>
              <a:avLst/>
              <a:gdLst/>
              <a:ahLst/>
              <a:cxnLst/>
              <a:rect l="l" t="t" r="r" b="b"/>
              <a:pathLst>
                <a:path w="856614" h="1370964">
                  <a:moveTo>
                    <a:pt x="0" y="1199146"/>
                  </a:moveTo>
                  <a:lnTo>
                    <a:pt x="428269" y="1370457"/>
                  </a:lnTo>
                  <a:lnTo>
                    <a:pt x="856538" y="1199146"/>
                  </a:lnTo>
                  <a:lnTo>
                    <a:pt x="856538" y="0"/>
                  </a:lnTo>
                  <a:lnTo>
                    <a:pt x="428269" y="171310"/>
                  </a:lnTo>
                  <a:lnTo>
                    <a:pt x="0" y="0"/>
                  </a:lnTo>
                  <a:lnTo>
                    <a:pt x="0" y="1199146"/>
                  </a:lnTo>
                  <a:close/>
                </a:path>
              </a:pathLst>
            </a:custGeom>
            <a:ln w="10706">
              <a:solidFill>
                <a:srgbClr val="B2D4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14588" y="2893847"/>
            <a:ext cx="13017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5" dirty="0">
                <a:solidFill>
                  <a:srgbClr val="272525"/>
                </a:solidFill>
                <a:latin typeface="Georgia"/>
                <a:cs typeface="Georgia"/>
              </a:rPr>
              <a:t>1</a:t>
            </a:r>
            <a:endParaRPr sz="19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52016" y="2969983"/>
            <a:ext cx="105727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65" dirty="0">
                <a:solidFill>
                  <a:srgbClr val="272525"/>
                </a:solidFill>
                <a:latin typeface="Georgia"/>
                <a:cs typeface="Georgia"/>
              </a:rPr>
              <a:t>R</a:t>
            </a:r>
            <a:r>
              <a:rPr sz="1900" spc="185" dirty="0">
                <a:solidFill>
                  <a:srgbClr val="272525"/>
                </a:solidFill>
                <a:latin typeface="Georgia"/>
                <a:cs typeface="Georgia"/>
              </a:rPr>
              <a:t>e</a:t>
            </a:r>
            <a:r>
              <a:rPr sz="1900" spc="165" dirty="0">
                <a:solidFill>
                  <a:srgbClr val="272525"/>
                </a:solidFill>
                <a:latin typeface="Georgia"/>
                <a:cs typeface="Georgia"/>
              </a:rPr>
              <a:t>gis</a:t>
            </a:r>
            <a:r>
              <a:rPr sz="1900" spc="120" dirty="0">
                <a:solidFill>
                  <a:srgbClr val="272525"/>
                </a:solidFill>
                <a:latin typeface="Georgia"/>
                <a:cs typeface="Georgia"/>
              </a:rPr>
              <a:t>t</a:t>
            </a:r>
            <a:r>
              <a:rPr sz="1900" spc="140" dirty="0">
                <a:solidFill>
                  <a:srgbClr val="272525"/>
                </a:solidFill>
                <a:latin typeface="Georgia"/>
                <a:cs typeface="Georgia"/>
              </a:rPr>
              <a:t>er</a:t>
            </a:r>
            <a:endParaRPr sz="1900">
              <a:latin typeface="Georgia"/>
              <a:cs typeface="Georg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50568" y="3753840"/>
            <a:ext cx="867410" cy="1381760"/>
            <a:chOff x="1650568" y="3753840"/>
            <a:chExt cx="867410" cy="1381760"/>
          </a:xfrm>
        </p:grpSpPr>
        <p:sp>
          <p:nvSpPr>
            <p:cNvPr id="12" name="object 12"/>
            <p:cNvSpPr/>
            <p:nvPr/>
          </p:nvSpPr>
          <p:spPr>
            <a:xfrm>
              <a:off x="1655965" y="3759238"/>
              <a:ext cx="856615" cy="1370965"/>
            </a:xfrm>
            <a:custGeom>
              <a:avLst/>
              <a:gdLst/>
              <a:ahLst/>
              <a:cxnLst/>
              <a:rect l="l" t="t" r="r" b="b"/>
              <a:pathLst>
                <a:path w="856614" h="1370964">
                  <a:moveTo>
                    <a:pt x="856538" y="0"/>
                  </a:moveTo>
                  <a:lnTo>
                    <a:pt x="428269" y="171310"/>
                  </a:lnTo>
                  <a:lnTo>
                    <a:pt x="0" y="0"/>
                  </a:lnTo>
                  <a:lnTo>
                    <a:pt x="0" y="1199159"/>
                  </a:lnTo>
                  <a:lnTo>
                    <a:pt x="428269" y="1370457"/>
                  </a:lnTo>
                  <a:lnTo>
                    <a:pt x="856538" y="1199159"/>
                  </a:lnTo>
                  <a:lnTo>
                    <a:pt x="856538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55965" y="3759238"/>
              <a:ext cx="856615" cy="1370965"/>
            </a:xfrm>
            <a:custGeom>
              <a:avLst/>
              <a:gdLst/>
              <a:ahLst/>
              <a:cxnLst/>
              <a:rect l="l" t="t" r="r" b="b"/>
              <a:pathLst>
                <a:path w="856614" h="1370964">
                  <a:moveTo>
                    <a:pt x="0" y="1199159"/>
                  </a:moveTo>
                  <a:lnTo>
                    <a:pt x="428269" y="1370457"/>
                  </a:lnTo>
                  <a:lnTo>
                    <a:pt x="856538" y="1199159"/>
                  </a:lnTo>
                  <a:lnTo>
                    <a:pt x="856538" y="0"/>
                  </a:lnTo>
                  <a:lnTo>
                    <a:pt x="428269" y="171310"/>
                  </a:lnTo>
                  <a:lnTo>
                    <a:pt x="0" y="0"/>
                  </a:lnTo>
                  <a:lnTo>
                    <a:pt x="0" y="1199159"/>
                  </a:lnTo>
                  <a:close/>
                </a:path>
              </a:pathLst>
            </a:custGeom>
            <a:ln w="10706">
              <a:solidFill>
                <a:srgbClr val="B2D4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991982" y="4264317"/>
            <a:ext cx="175260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14" dirty="0">
                <a:solidFill>
                  <a:srgbClr val="272525"/>
                </a:solidFill>
                <a:latin typeface="Georgia"/>
                <a:cs typeface="Georgia"/>
              </a:rPr>
              <a:t>2</a:t>
            </a:r>
            <a:endParaRPr sz="190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52012" y="4340452"/>
            <a:ext cx="132143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25" dirty="0">
                <a:solidFill>
                  <a:srgbClr val="272525"/>
                </a:solidFill>
                <a:latin typeface="Georgia"/>
                <a:cs typeface="Georgia"/>
              </a:rPr>
              <a:t>List</a:t>
            </a:r>
            <a:r>
              <a:rPr sz="1900" spc="-60" dirty="0">
                <a:solidFill>
                  <a:srgbClr val="272525"/>
                </a:solidFill>
                <a:latin typeface="Georgia"/>
                <a:cs typeface="Georgia"/>
              </a:rPr>
              <a:t> </a:t>
            </a:r>
            <a:r>
              <a:rPr sz="1900" spc="180" dirty="0">
                <a:solidFill>
                  <a:srgbClr val="272525"/>
                </a:solidFill>
                <a:latin typeface="Georgia"/>
                <a:cs typeface="Georgia"/>
              </a:rPr>
              <a:t>Books</a:t>
            </a:r>
            <a:endParaRPr sz="1900">
              <a:latin typeface="Georgia"/>
              <a:cs typeface="Georg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50568" y="5124297"/>
            <a:ext cx="867410" cy="1381760"/>
            <a:chOff x="1650568" y="5124297"/>
            <a:chExt cx="867410" cy="1381760"/>
          </a:xfrm>
        </p:grpSpPr>
        <p:sp>
          <p:nvSpPr>
            <p:cNvPr id="17" name="object 17"/>
            <p:cNvSpPr/>
            <p:nvPr/>
          </p:nvSpPr>
          <p:spPr>
            <a:xfrm>
              <a:off x="1655965" y="5129695"/>
              <a:ext cx="856615" cy="1370965"/>
            </a:xfrm>
            <a:custGeom>
              <a:avLst/>
              <a:gdLst/>
              <a:ahLst/>
              <a:cxnLst/>
              <a:rect l="l" t="t" r="r" b="b"/>
              <a:pathLst>
                <a:path w="856614" h="1370964">
                  <a:moveTo>
                    <a:pt x="856538" y="0"/>
                  </a:moveTo>
                  <a:lnTo>
                    <a:pt x="428269" y="171310"/>
                  </a:lnTo>
                  <a:lnTo>
                    <a:pt x="0" y="0"/>
                  </a:lnTo>
                  <a:lnTo>
                    <a:pt x="0" y="1199159"/>
                  </a:lnTo>
                  <a:lnTo>
                    <a:pt x="428269" y="1370457"/>
                  </a:lnTo>
                  <a:lnTo>
                    <a:pt x="856538" y="1199159"/>
                  </a:lnTo>
                  <a:lnTo>
                    <a:pt x="856538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55965" y="5129695"/>
              <a:ext cx="856615" cy="1370965"/>
            </a:xfrm>
            <a:custGeom>
              <a:avLst/>
              <a:gdLst/>
              <a:ahLst/>
              <a:cxnLst/>
              <a:rect l="l" t="t" r="r" b="b"/>
              <a:pathLst>
                <a:path w="856614" h="1370964">
                  <a:moveTo>
                    <a:pt x="0" y="1199159"/>
                  </a:moveTo>
                  <a:lnTo>
                    <a:pt x="428269" y="1370457"/>
                  </a:lnTo>
                  <a:lnTo>
                    <a:pt x="856538" y="1199159"/>
                  </a:lnTo>
                  <a:lnTo>
                    <a:pt x="856538" y="0"/>
                  </a:lnTo>
                  <a:lnTo>
                    <a:pt x="428269" y="171310"/>
                  </a:lnTo>
                  <a:lnTo>
                    <a:pt x="0" y="0"/>
                  </a:lnTo>
                  <a:lnTo>
                    <a:pt x="0" y="1199159"/>
                  </a:lnTo>
                  <a:close/>
                </a:path>
              </a:pathLst>
            </a:custGeom>
            <a:ln w="10706">
              <a:solidFill>
                <a:srgbClr val="B2D4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989747" y="5634761"/>
            <a:ext cx="17970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60" dirty="0">
                <a:solidFill>
                  <a:srgbClr val="272525"/>
                </a:solidFill>
                <a:latin typeface="Georgia"/>
                <a:cs typeface="Georgia"/>
              </a:rPr>
              <a:t>3</a:t>
            </a:r>
            <a:endParaRPr sz="1900">
              <a:latin typeface="Georgia"/>
              <a:cs typeface="Georg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52004" y="5710897"/>
            <a:ext cx="112077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85" dirty="0">
                <a:solidFill>
                  <a:srgbClr val="272525"/>
                </a:solidFill>
                <a:latin typeface="Georgia"/>
                <a:cs typeface="Georgia"/>
              </a:rPr>
              <a:t>Set</a:t>
            </a:r>
            <a:r>
              <a:rPr sz="1900" spc="-75" dirty="0">
                <a:solidFill>
                  <a:srgbClr val="272525"/>
                </a:solidFill>
                <a:latin typeface="Georgia"/>
                <a:cs typeface="Georgia"/>
              </a:rPr>
              <a:t> </a:t>
            </a:r>
            <a:r>
              <a:rPr sz="1900" spc="135" dirty="0">
                <a:solidFill>
                  <a:srgbClr val="272525"/>
                </a:solidFill>
                <a:latin typeface="Georgia"/>
                <a:cs typeface="Georgia"/>
              </a:rPr>
              <a:t>Price</a:t>
            </a:r>
            <a:endParaRPr sz="1900">
              <a:latin typeface="Georgia"/>
              <a:cs typeface="Georgi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50612" y="6494798"/>
            <a:ext cx="867410" cy="1381760"/>
            <a:chOff x="1650612" y="6494798"/>
            <a:chExt cx="867410" cy="1381760"/>
          </a:xfrm>
        </p:grpSpPr>
        <p:sp>
          <p:nvSpPr>
            <p:cNvPr id="22" name="object 22"/>
            <p:cNvSpPr/>
            <p:nvPr/>
          </p:nvSpPr>
          <p:spPr>
            <a:xfrm>
              <a:off x="1655965" y="6500152"/>
              <a:ext cx="856615" cy="1370965"/>
            </a:xfrm>
            <a:custGeom>
              <a:avLst/>
              <a:gdLst/>
              <a:ahLst/>
              <a:cxnLst/>
              <a:rect l="l" t="t" r="r" b="b"/>
              <a:pathLst>
                <a:path w="856614" h="1370965">
                  <a:moveTo>
                    <a:pt x="856538" y="0"/>
                  </a:moveTo>
                  <a:lnTo>
                    <a:pt x="428269" y="171310"/>
                  </a:lnTo>
                  <a:lnTo>
                    <a:pt x="0" y="0"/>
                  </a:lnTo>
                  <a:lnTo>
                    <a:pt x="0" y="1199153"/>
                  </a:lnTo>
                  <a:lnTo>
                    <a:pt x="428269" y="1370464"/>
                  </a:lnTo>
                  <a:lnTo>
                    <a:pt x="856538" y="1199153"/>
                  </a:lnTo>
                  <a:lnTo>
                    <a:pt x="856538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55965" y="6500152"/>
              <a:ext cx="856615" cy="1370965"/>
            </a:xfrm>
            <a:custGeom>
              <a:avLst/>
              <a:gdLst/>
              <a:ahLst/>
              <a:cxnLst/>
              <a:rect l="l" t="t" r="r" b="b"/>
              <a:pathLst>
                <a:path w="856614" h="1370965">
                  <a:moveTo>
                    <a:pt x="0" y="1199153"/>
                  </a:moveTo>
                  <a:lnTo>
                    <a:pt x="428269" y="1370464"/>
                  </a:lnTo>
                  <a:lnTo>
                    <a:pt x="856538" y="1199153"/>
                  </a:lnTo>
                  <a:lnTo>
                    <a:pt x="856538" y="0"/>
                  </a:lnTo>
                  <a:lnTo>
                    <a:pt x="428269" y="171310"/>
                  </a:lnTo>
                  <a:lnTo>
                    <a:pt x="0" y="0"/>
                  </a:lnTo>
                  <a:lnTo>
                    <a:pt x="0" y="1199153"/>
                  </a:lnTo>
                  <a:close/>
                </a:path>
              </a:pathLst>
            </a:custGeom>
            <a:ln w="10706">
              <a:solidFill>
                <a:srgbClr val="B2D4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985886" y="7005218"/>
            <a:ext cx="18732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200" dirty="0">
                <a:solidFill>
                  <a:srgbClr val="272525"/>
                </a:solidFill>
                <a:latin typeface="Georgia"/>
                <a:cs typeface="Georgia"/>
              </a:rPr>
              <a:t>4</a:t>
            </a:r>
            <a:endParaRPr sz="1900">
              <a:latin typeface="Georgia"/>
              <a:cs typeface="Georg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52013" y="7081353"/>
            <a:ext cx="1663064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90" dirty="0">
                <a:solidFill>
                  <a:srgbClr val="272525"/>
                </a:solidFill>
                <a:latin typeface="Georgia"/>
                <a:cs typeface="Georgia"/>
              </a:rPr>
              <a:t>Confirm</a:t>
            </a:r>
            <a:r>
              <a:rPr sz="1900" spc="-65" dirty="0">
                <a:solidFill>
                  <a:srgbClr val="272525"/>
                </a:solidFill>
                <a:latin typeface="Georgia"/>
                <a:cs typeface="Georgia"/>
              </a:rPr>
              <a:t> </a:t>
            </a:r>
            <a:r>
              <a:rPr sz="1900" spc="150" dirty="0">
                <a:solidFill>
                  <a:srgbClr val="272525"/>
                </a:solidFill>
                <a:latin typeface="Georgia"/>
                <a:cs typeface="Georgia"/>
              </a:rPr>
              <a:t>Sale</a:t>
            </a:r>
            <a:endParaRPr sz="1900">
              <a:latin typeface="Georgia"/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76566" y="1428216"/>
            <a:ext cx="1156593" cy="3181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b="1" spc="160" dirty="0">
                <a:latin typeface="Georgia"/>
                <a:cs typeface="Georgia"/>
              </a:rPr>
              <a:t>Buyers:</a:t>
            </a:r>
            <a:endParaRPr sz="1900" b="1" dirty="0">
              <a:latin typeface="Georgia"/>
              <a:cs typeface="Georg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933249" y="2383383"/>
            <a:ext cx="867410" cy="1381760"/>
            <a:chOff x="5933249" y="2383383"/>
            <a:chExt cx="867410" cy="1381760"/>
          </a:xfrm>
        </p:grpSpPr>
        <p:sp>
          <p:nvSpPr>
            <p:cNvPr id="28" name="object 28"/>
            <p:cNvSpPr/>
            <p:nvPr/>
          </p:nvSpPr>
          <p:spPr>
            <a:xfrm>
              <a:off x="5938646" y="2388781"/>
              <a:ext cx="856615" cy="1370965"/>
            </a:xfrm>
            <a:custGeom>
              <a:avLst/>
              <a:gdLst/>
              <a:ahLst/>
              <a:cxnLst/>
              <a:rect l="l" t="t" r="r" b="b"/>
              <a:pathLst>
                <a:path w="856615" h="1370964">
                  <a:moveTo>
                    <a:pt x="856538" y="0"/>
                  </a:moveTo>
                  <a:lnTo>
                    <a:pt x="428269" y="171310"/>
                  </a:lnTo>
                  <a:lnTo>
                    <a:pt x="0" y="0"/>
                  </a:lnTo>
                  <a:lnTo>
                    <a:pt x="0" y="1199146"/>
                  </a:lnTo>
                  <a:lnTo>
                    <a:pt x="428269" y="1370457"/>
                  </a:lnTo>
                  <a:lnTo>
                    <a:pt x="856538" y="1199146"/>
                  </a:lnTo>
                  <a:lnTo>
                    <a:pt x="856538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38646" y="2388781"/>
              <a:ext cx="856615" cy="1370965"/>
            </a:xfrm>
            <a:custGeom>
              <a:avLst/>
              <a:gdLst/>
              <a:ahLst/>
              <a:cxnLst/>
              <a:rect l="l" t="t" r="r" b="b"/>
              <a:pathLst>
                <a:path w="856615" h="1370964">
                  <a:moveTo>
                    <a:pt x="0" y="1199146"/>
                  </a:moveTo>
                  <a:lnTo>
                    <a:pt x="428269" y="1370457"/>
                  </a:lnTo>
                  <a:lnTo>
                    <a:pt x="856538" y="1199146"/>
                  </a:lnTo>
                  <a:lnTo>
                    <a:pt x="856538" y="0"/>
                  </a:lnTo>
                  <a:lnTo>
                    <a:pt x="428269" y="171310"/>
                  </a:lnTo>
                  <a:lnTo>
                    <a:pt x="0" y="0"/>
                  </a:lnTo>
                  <a:lnTo>
                    <a:pt x="0" y="1199146"/>
                  </a:lnTo>
                  <a:close/>
                </a:path>
              </a:pathLst>
            </a:custGeom>
            <a:ln w="10706">
              <a:solidFill>
                <a:srgbClr val="B2D4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301575" y="2893847"/>
            <a:ext cx="13017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5" dirty="0">
                <a:solidFill>
                  <a:srgbClr val="272525"/>
                </a:solidFill>
                <a:latin typeface="Georgia"/>
                <a:cs typeface="Georgia"/>
              </a:rPr>
              <a:t>1</a:t>
            </a:r>
            <a:endParaRPr sz="1900">
              <a:latin typeface="Georgia"/>
              <a:cs typeface="Georg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38997" y="2969983"/>
            <a:ext cx="105727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65" dirty="0">
                <a:solidFill>
                  <a:srgbClr val="272525"/>
                </a:solidFill>
                <a:latin typeface="Georgia"/>
                <a:cs typeface="Georgia"/>
              </a:rPr>
              <a:t>R</a:t>
            </a:r>
            <a:r>
              <a:rPr sz="1900" spc="185" dirty="0">
                <a:solidFill>
                  <a:srgbClr val="272525"/>
                </a:solidFill>
                <a:latin typeface="Georgia"/>
                <a:cs typeface="Georgia"/>
              </a:rPr>
              <a:t>e</a:t>
            </a:r>
            <a:r>
              <a:rPr sz="1900" spc="165" dirty="0">
                <a:solidFill>
                  <a:srgbClr val="272525"/>
                </a:solidFill>
                <a:latin typeface="Georgia"/>
                <a:cs typeface="Georgia"/>
              </a:rPr>
              <a:t>gis</a:t>
            </a:r>
            <a:r>
              <a:rPr sz="1900" spc="120" dirty="0">
                <a:solidFill>
                  <a:srgbClr val="272525"/>
                </a:solidFill>
                <a:latin typeface="Georgia"/>
                <a:cs typeface="Georgia"/>
              </a:rPr>
              <a:t>t</a:t>
            </a:r>
            <a:r>
              <a:rPr sz="1900" spc="140" dirty="0">
                <a:solidFill>
                  <a:srgbClr val="272525"/>
                </a:solidFill>
                <a:latin typeface="Georgia"/>
                <a:cs typeface="Georgia"/>
              </a:rPr>
              <a:t>er</a:t>
            </a:r>
            <a:endParaRPr sz="1900">
              <a:latin typeface="Georgia"/>
              <a:cs typeface="Georgi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933249" y="3753840"/>
            <a:ext cx="867410" cy="1381760"/>
            <a:chOff x="5933249" y="3753840"/>
            <a:chExt cx="867410" cy="1381760"/>
          </a:xfrm>
        </p:grpSpPr>
        <p:sp>
          <p:nvSpPr>
            <p:cNvPr id="33" name="object 33"/>
            <p:cNvSpPr/>
            <p:nvPr/>
          </p:nvSpPr>
          <p:spPr>
            <a:xfrm>
              <a:off x="5938646" y="3759238"/>
              <a:ext cx="856615" cy="1370965"/>
            </a:xfrm>
            <a:custGeom>
              <a:avLst/>
              <a:gdLst/>
              <a:ahLst/>
              <a:cxnLst/>
              <a:rect l="l" t="t" r="r" b="b"/>
              <a:pathLst>
                <a:path w="856615" h="1370964">
                  <a:moveTo>
                    <a:pt x="856538" y="0"/>
                  </a:moveTo>
                  <a:lnTo>
                    <a:pt x="428269" y="171310"/>
                  </a:lnTo>
                  <a:lnTo>
                    <a:pt x="0" y="0"/>
                  </a:lnTo>
                  <a:lnTo>
                    <a:pt x="0" y="1199159"/>
                  </a:lnTo>
                  <a:lnTo>
                    <a:pt x="428269" y="1370457"/>
                  </a:lnTo>
                  <a:lnTo>
                    <a:pt x="856538" y="1199159"/>
                  </a:lnTo>
                  <a:lnTo>
                    <a:pt x="856538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38646" y="3759238"/>
              <a:ext cx="856615" cy="1370965"/>
            </a:xfrm>
            <a:custGeom>
              <a:avLst/>
              <a:gdLst/>
              <a:ahLst/>
              <a:cxnLst/>
              <a:rect l="l" t="t" r="r" b="b"/>
              <a:pathLst>
                <a:path w="856615" h="1370964">
                  <a:moveTo>
                    <a:pt x="0" y="1199159"/>
                  </a:moveTo>
                  <a:lnTo>
                    <a:pt x="428269" y="1370457"/>
                  </a:lnTo>
                  <a:lnTo>
                    <a:pt x="856538" y="1199159"/>
                  </a:lnTo>
                  <a:lnTo>
                    <a:pt x="856538" y="0"/>
                  </a:lnTo>
                  <a:lnTo>
                    <a:pt x="428269" y="171310"/>
                  </a:lnTo>
                  <a:lnTo>
                    <a:pt x="0" y="0"/>
                  </a:lnTo>
                  <a:lnTo>
                    <a:pt x="0" y="1199159"/>
                  </a:lnTo>
                  <a:close/>
                </a:path>
              </a:pathLst>
            </a:custGeom>
            <a:ln w="10706">
              <a:solidFill>
                <a:srgbClr val="B2D4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278969" y="4264317"/>
            <a:ext cx="175260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14" dirty="0">
                <a:solidFill>
                  <a:srgbClr val="272525"/>
                </a:solidFill>
                <a:latin typeface="Georgia"/>
                <a:cs typeface="Georgia"/>
              </a:rPr>
              <a:t>2</a:t>
            </a:r>
            <a:endParaRPr sz="1900">
              <a:latin typeface="Georgia"/>
              <a:cs typeface="Georg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38994" y="4340452"/>
            <a:ext cx="1700530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60" dirty="0">
                <a:solidFill>
                  <a:srgbClr val="272525"/>
                </a:solidFill>
                <a:latin typeface="Georgia"/>
                <a:cs typeface="Georgia"/>
              </a:rPr>
              <a:t>Search</a:t>
            </a:r>
            <a:r>
              <a:rPr sz="1900" spc="-50" dirty="0">
                <a:solidFill>
                  <a:srgbClr val="272525"/>
                </a:solidFill>
                <a:latin typeface="Georgia"/>
                <a:cs typeface="Georgia"/>
              </a:rPr>
              <a:t> </a:t>
            </a:r>
            <a:r>
              <a:rPr sz="1900" spc="180" dirty="0">
                <a:solidFill>
                  <a:srgbClr val="272525"/>
                </a:solidFill>
                <a:latin typeface="Georgia"/>
                <a:cs typeface="Georgia"/>
              </a:rPr>
              <a:t>Books</a:t>
            </a:r>
            <a:endParaRPr sz="1900">
              <a:latin typeface="Georgia"/>
              <a:cs typeface="Georgi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933249" y="5124297"/>
            <a:ext cx="867410" cy="1381760"/>
            <a:chOff x="5933249" y="5124297"/>
            <a:chExt cx="867410" cy="1381760"/>
          </a:xfrm>
        </p:grpSpPr>
        <p:sp>
          <p:nvSpPr>
            <p:cNvPr id="38" name="object 38"/>
            <p:cNvSpPr/>
            <p:nvPr/>
          </p:nvSpPr>
          <p:spPr>
            <a:xfrm>
              <a:off x="5938646" y="5129695"/>
              <a:ext cx="856615" cy="1370965"/>
            </a:xfrm>
            <a:custGeom>
              <a:avLst/>
              <a:gdLst/>
              <a:ahLst/>
              <a:cxnLst/>
              <a:rect l="l" t="t" r="r" b="b"/>
              <a:pathLst>
                <a:path w="856615" h="1370964">
                  <a:moveTo>
                    <a:pt x="856538" y="0"/>
                  </a:moveTo>
                  <a:lnTo>
                    <a:pt x="428269" y="171310"/>
                  </a:lnTo>
                  <a:lnTo>
                    <a:pt x="0" y="0"/>
                  </a:lnTo>
                  <a:lnTo>
                    <a:pt x="0" y="1199159"/>
                  </a:lnTo>
                  <a:lnTo>
                    <a:pt x="428269" y="1370457"/>
                  </a:lnTo>
                  <a:lnTo>
                    <a:pt x="856538" y="1199159"/>
                  </a:lnTo>
                  <a:lnTo>
                    <a:pt x="856538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38646" y="5129695"/>
              <a:ext cx="856615" cy="1370965"/>
            </a:xfrm>
            <a:custGeom>
              <a:avLst/>
              <a:gdLst/>
              <a:ahLst/>
              <a:cxnLst/>
              <a:rect l="l" t="t" r="r" b="b"/>
              <a:pathLst>
                <a:path w="856615" h="1370964">
                  <a:moveTo>
                    <a:pt x="0" y="1199159"/>
                  </a:moveTo>
                  <a:lnTo>
                    <a:pt x="428269" y="1370457"/>
                  </a:lnTo>
                  <a:lnTo>
                    <a:pt x="856538" y="1199159"/>
                  </a:lnTo>
                  <a:lnTo>
                    <a:pt x="856538" y="0"/>
                  </a:lnTo>
                  <a:lnTo>
                    <a:pt x="428269" y="171310"/>
                  </a:lnTo>
                  <a:lnTo>
                    <a:pt x="0" y="0"/>
                  </a:lnTo>
                  <a:lnTo>
                    <a:pt x="0" y="1199159"/>
                  </a:lnTo>
                  <a:close/>
                </a:path>
              </a:pathLst>
            </a:custGeom>
            <a:ln w="10706">
              <a:solidFill>
                <a:srgbClr val="B2D4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276746" y="5634761"/>
            <a:ext cx="17970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60" dirty="0">
                <a:solidFill>
                  <a:srgbClr val="272525"/>
                </a:solidFill>
                <a:latin typeface="Georgia"/>
                <a:cs typeface="Georgia"/>
              </a:rPr>
              <a:t>3</a:t>
            </a:r>
            <a:endParaRPr sz="1900">
              <a:latin typeface="Georgia"/>
              <a:cs typeface="Georg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039004" y="5710897"/>
            <a:ext cx="149415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70" dirty="0">
                <a:solidFill>
                  <a:srgbClr val="272525"/>
                </a:solidFill>
                <a:latin typeface="Georgia"/>
                <a:cs typeface="Georgia"/>
              </a:rPr>
              <a:t>Select</a:t>
            </a:r>
            <a:r>
              <a:rPr sz="1900" spc="-80" dirty="0">
                <a:solidFill>
                  <a:srgbClr val="272525"/>
                </a:solidFill>
                <a:latin typeface="Georgia"/>
                <a:cs typeface="Georgia"/>
              </a:rPr>
              <a:t> </a:t>
            </a:r>
            <a:r>
              <a:rPr sz="1900" spc="200" dirty="0">
                <a:solidFill>
                  <a:srgbClr val="272525"/>
                </a:solidFill>
                <a:latin typeface="Georgia"/>
                <a:cs typeface="Georgia"/>
              </a:rPr>
              <a:t>Book</a:t>
            </a:r>
            <a:endParaRPr sz="1900">
              <a:latin typeface="Georgia"/>
              <a:cs typeface="Georgi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933293" y="6494798"/>
            <a:ext cx="867410" cy="1381760"/>
            <a:chOff x="5933293" y="6494798"/>
            <a:chExt cx="867410" cy="1381760"/>
          </a:xfrm>
        </p:grpSpPr>
        <p:sp>
          <p:nvSpPr>
            <p:cNvPr id="43" name="object 43"/>
            <p:cNvSpPr/>
            <p:nvPr/>
          </p:nvSpPr>
          <p:spPr>
            <a:xfrm>
              <a:off x="5938647" y="6500152"/>
              <a:ext cx="856615" cy="1370965"/>
            </a:xfrm>
            <a:custGeom>
              <a:avLst/>
              <a:gdLst/>
              <a:ahLst/>
              <a:cxnLst/>
              <a:rect l="l" t="t" r="r" b="b"/>
              <a:pathLst>
                <a:path w="856615" h="1370965">
                  <a:moveTo>
                    <a:pt x="856538" y="0"/>
                  </a:moveTo>
                  <a:lnTo>
                    <a:pt x="428269" y="171310"/>
                  </a:lnTo>
                  <a:lnTo>
                    <a:pt x="0" y="0"/>
                  </a:lnTo>
                  <a:lnTo>
                    <a:pt x="0" y="1199153"/>
                  </a:lnTo>
                  <a:lnTo>
                    <a:pt x="428269" y="1370464"/>
                  </a:lnTo>
                  <a:lnTo>
                    <a:pt x="856538" y="1199153"/>
                  </a:lnTo>
                  <a:lnTo>
                    <a:pt x="856538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38647" y="6500152"/>
              <a:ext cx="856615" cy="1370965"/>
            </a:xfrm>
            <a:custGeom>
              <a:avLst/>
              <a:gdLst/>
              <a:ahLst/>
              <a:cxnLst/>
              <a:rect l="l" t="t" r="r" b="b"/>
              <a:pathLst>
                <a:path w="856615" h="1370965">
                  <a:moveTo>
                    <a:pt x="0" y="1199153"/>
                  </a:moveTo>
                  <a:lnTo>
                    <a:pt x="428269" y="1370464"/>
                  </a:lnTo>
                  <a:lnTo>
                    <a:pt x="856538" y="1199153"/>
                  </a:lnTo>
                  <a:lnTo>
                    <a:pt x="856538" y="0"/>
                  </a:lnTo>
                  <a:lnTo>
                    <a:pt x="428269" y="171310"/>
                  </a:lnTo>
                  <a:lnTo>
                    <a:pt x="0" y="0"/>
                  </a:lnTo>
                  <a:lnTo>
                    <a:pt x="0" y="1199153"/>
                  </a:lnTo>
                  <a:close/>
                </a:path>
              </a:pathLst>
            </a:custGeom>
            <a:ln w="10706">
              <a:solidFill>
                <a:srgbClr val="B2D4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272872" y="7005218"/>
            <a:ext cx="18732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200" dirty="0">
                <a:solidFill>
                  <a:srgbClr val="272525"/>
                </a:solidFill>
                <a:latin typeface="Georgia"/>
                <a:cs typeface="Georgia"/>
              </a:rPr>
              <a:t>4</a:t>
            </a:r>
            <a:endParaRPr sz="1900">
              <a:latin typeface="Georgia"/>
              <a:cs typeface="Georg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038995" y="7081353"/>
            <a:ext cx="2291080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90" dirty="0">
                <a:solidFill>
                  <a:srgbClr val="272525"/>
                </a:solidFill>
                <a:latin typeface="Georgia"/>
                <a:cs typeface="Georgia"/>
              </a:rPr>
              <a:t>Confirm</a:t>
            </a:r>
            <a:r>
              <a:rPr sz="1900" spc="-60" dirty="0">
                <a:solidFill>
                  <a:srgbClr val="272525"/>
                </a:solidFill>
                <a:latin typeface="Georgia"/>
                <a:cs typeface="Georgia"/>
              </a:rPr>
              <a:t> </a:t>
            </a:r>
            <a:r>
              <a:rPr sz="1900" spc="165" dirty="0">
                <a:solidFill>
                  <a:srgbClr val="272525"/>
                </a:solidFill>
                <a:latin typeface="Georgia"/>
                <a:cs typeface="Georgia"/>
              </a:rPr>
              <a:t>Purchase</a:t>
            </a:r>
            <a:endParaRPr sz="1900">
              <a:latin typeface="Georgia"/>
              <a:cs typeface="Georgia"/>
            </a:endParaRPr>
          </a:p>
        </p:txBody>
      </p:sp>
      <p:pic>
        <p:nvPicPr>
          <p:cNvPr id="47" name="object 4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8494" y="7988300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8515" y="503399"/>
            <a:ext cx="6286285" cy="50718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1" spc="140" dirty="0">
                <a:latin typeface="Lucida Sans Unicode"/>
                <a:cs typeface="Lucida Sans Unicode"/>
              </a:rPr>
              <a:t>Bene</a:t>
            </a:r>
            <a:r>
              <a:rPr sz="3200" b="1" spc="105" dirty="0">
                <a:latin typeface="Lucida Sans Unicode"/>
                <a:cs typeface="Lucida Sans Unicode"/>
              </a:rPr>
              <a:t>f</a:t>
            </a:r>
            <a:r>
              <a:rPr sz="3200" b="1" spc="90" dirty="0">
                <a:latin typeface="Lucida Sans Unicode"/>
                <a:cs typeface="Lucida Sans Unicode"/>
              </a:rPr>
              <a:t>its</a:t>
            </a:r>
            <a:r>
              <a:rPr sz="3200" b="1" spc="-150" dirty="0">
                <a:latin typeface="Lucida Sans Unicode"/>
                <a:cs typeface="Lucida Sans Unicode"/>
              </a:rPr>
              <a:t> </a:t>
            </a:r>
            <a:r>
              <a:rPr sz="3200" b="1" spc="100" dirty="0">
                <a:latin typeface="Lucida Sans Unicode"/>
                <a:cs typeface="Lucida Sans Unicode"/>
              </a:rPr>
              <a:t>of</a:t>
            </a:r>
            <a:r>
              <a:rPr sz="3200" b="1" spc="-110" dirty="0">
                <a:latin typeface="Lucida Sans Unicode"/>
                <a:cs typeface="Lucida Sans Unicode"/>
              </a:rPr>
              <a:t> </a:t>
            </a:r>
            <a:r>
              <a:rPr sz="3200" b="1" spc="165" dirty="0">
                <a:latin typeface="Lucida Sans Unicode"/>
                <a:cs typeface="Lucida Sans Unicode"/>
              </a:rPr>
              <a:t>BookX</a:t>
            </a:r>
            <a:r>
              <a:rPr sz="3200" b="1" spc="125" dirty="0">
                <a:latin typeface="Lucida Sans Unicode"/>
                <a:cs typeface="Lucida Sans Unicode"/>
              </a:rPr>
              <a:t>c</a:t>
            </a:r>
            <a:r>
              <a:rPr sz="3200" b="1" spc="110" dirty="0">
                <a:latin typeface="Lucida Sans Unicode"/>
                <a:cs typeface="Lucida Sans Unicode"/>
              </a:rPr>
              <a:t>h</a:t>
            </a:r>
            <a:r>
              <a:rPr sz="3200" b="1" spc="105" dirty="0">
                <a:latin typeface="Lucida Sans Unicode"/>
                <a:cs typeface="Lucida Sans Unicode"/>
              </a:rPr>
              <a:t>a</a:t>
            </a:r>
            <a:r>
              <a:rPr sz="3200" b="1" spc="70" dirty="0">
                <a:latin typeface="Lucida Sans Unicode"/>
                <a:cs typeface="Lucida Sans Unicode"/>
              </a:rPr>
              <a:t>nge</a:t>
            </a:r>
            <a:r>
              <a:rPr sz="3200" spc="70" dirty="0">
                <a:latin typeface="Lucida Sans Unicode"/>
                <a:cs typeface="Lucida Sans Unicode"/>
              </a:rPr>
              <a:t>:</a:t>
            </a:r>
            <a:endParaRPr sz="3200" dirty="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5965" y="1189634"/>
            <a:ext cx="2426855" cy="18177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38515" y="3629200"/>
            <a:ext cx="227647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40" dirty="0">
                <a:latin typeface="Lucida Sans Unicode"/>
                <a:cs typeface="Lucida Sans Unicode"/>
              </a:rPr>
              <a:t>Af</a:t>
            </a:r>
            <a:r>
              <a:rPr sz="1600" b="1" spc="45" dirty="0">
                <a:latin typeface="Lucida Sans Unicode"/>
                <a:cs typeface="Lucida Sans Unicode"/>
              </a:rPr>
              <a:t>f</a:t>
            </a:r>
            <a:r>
              <a:rPr sz="1600" b="1" spc="65" dirty="0">
                <a:latin typeface="Lucida Sans Unicode"/>
                <a:cs typeface="Lucida Sans Unicode"/>
              </a:rPr>
              <a:t>o</a:t>
            </a:r>
            <a:r>
              <a:rPr sz="1600" b="1" spc="15" dirty="0">
                <a:latin typeface="Lucida Sans Unicode"/>
                <a:cs typeface="Lucida Sans Unicode"/>
              </a:rPr>
              <a:t>r</a:t>
            </a:r>
            <a:r>
              <a:rPr sz="1600" b="1" spc="55" dirty="0">
                <a:latin typeface="Lucida Sans Unicode"/>
                <a:cs typeface="Lucida Sans Unicode"/>
              </a:rPr>
              <a:t>da</a:t>
            </a:r>
            <a:r>
              <a:rPr sz="1600" b="1" spc="30" dirty="0">
                <a:latin typeface="Lucida Sans Unicode"/>
                <a:cs typeface="Lucida Sans Unicode"/>
              </a:rPr>
              <a:t>b</a:t>
            </a:r>
            <a:r>
              <a:rPr sz="1600" b="1" spc="50" dirty="0">
                <a:latin typeface="Lucida Sans Unicode"/>
                <a:cs typeface="Lucida Sans Unicode"/>
              </a:rPr>
              <a:t>le</a:t>
            </a:r>
            <a:r>
              <a:rPr sz="1600" b="1" spc="-130" dirty="0">
                <a:latin typeface="Lucida Sans Unicode"/>
                <a:cs typeface="Lucida Sans Unicode"/>
              </a:rPr>
              <a:t> </a:t>
            </a:r>
            <a:r>
              <a:rPr sz="1600" b="1" spc="-125" dirty="0">
                <a:latin typeface="Lucida Sans Unicode"/>
                <a:cs typeface="Lucida Sans Unicode"/>
              </a:rPr>
              <a:t>T</a:t>
            </a:r>
            <a:r>
              <a:rPr sz="1600" b="1" spc="-15" dirty="0">
                <a:latin typeface="Lucida Sans Unicode"/>
                <a:cs typeface="Lucida Sans Unicode"/>
              </a:rPr>
              <a:t>e</a:t>
            </a:r>
            <a:r>
              <a:rPr sz="1600" b="1" spc="65" dirty="0">
                <a:latin typeface="Lucida Sans Unicode"/>
                <a:cs typeface="Lucida Sans Unicode"/>
              </a:rPr>
              <a:t>xt</a:t>
            </a:r>
            <a:r>
              <a:rPr sz="1600" b="1" spc="85" dirty="0">
                <a:latin typeface="Lucida Sans Unicode"/>
                <a:cs typeface="Lucida Sans Unicode"/>
              </a:rPr>
              <a:t>b</a:t>
            </a:r>
            <a:r>
              <a:rPr sz="1600" b="1" spc="70" dirty="0">
                <a:latin typeface="Lucida Sans Unicode"/>
                <a:cs typeface="Lucida Sans Unicode"/>
              </a:rPr>
              <a:t>oo</a:t>
            </a:r>
            <a:r>
              <a:rPr sz="1600" b="1" spc="45" dirty="0">
                <a:latin typeface="Lucida Sans Unicode"/>
                <a:cs typeface="Lucida Sans Unicode"/>
              </a:rPr>
              <a:t>k</a:t>
            </a:r>
            <a:r>
              <a:rPr sz="1600" b="1" spc="-5" dirty="0">
                <a:latin typeface="Lucida Sans Unicode"/>
                <a:cs typeface="Lucida Sans Unicode"/>
              </a:rPr>
              <a:t>s</a:t>
            </a:r>
            <a:endParaRPr sz="1600" b="1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8515" y="4017781"/>
            <a:ext cx="2398395" cy="22720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27400"/>
              </a:lnSpc>
              <a:spcBef>
                <a:spcPts val="114"/>
              </a:spcBef>
            </a:pP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Book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X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change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0" dirty="0">
                <a:solidFill>
                  <a:srgbClr val="272525"/>
                </a:solidFill>
                <a:latin typeface="Verdana"/>
                <a:cs typeface="Verdana"/>
              </a:rPr>
              <a:t>pr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vides 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70" dirty="0">
                <a:solidFill>
                  <a:srgbClr val="272525"/>
                </a:solidFill>
                <a:latin typeface="Verdana"/>
                <a:cs typeface="Verdana"/>
              </a:rPr>
              <a:t>cost-e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ff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ecti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v</a:t>
            </a: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e 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solution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or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students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70" dirty="0">
                <a:solidFill>
                  <a:srgbClr val="272525"/>
                </a:solidFill>
                <a:latin typeface="Verdana"/>
                <a:cs typeface="Verdana"/>
              </a:rPr>
              <a:t>o  </a:t>
            </a:r>
            <a:r>
              <a:rPr sz="1650" spc="50" dirty="0">
                <a:solidFill>
                  <a:srgbClr val="272525"/>
                </a:solidFill>
                <a:latin typeface="Verdana"/>
                <a:cs typeface="Verdana"/>
              </a:rPr>
              <a:t>access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the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l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arning  </a:t>
            </a:r>
            <a:r>
              <a:rPr sz="1650" spc="-65" dirty="0">
                <a:solidFill>
                  <a:srgbClr val="272525"/>
                </a:solidFill>
                <a:latin typeface="Verdana"/>
                <a:cs typeface="Verdana"/>
              </a:rPr>
              <a:t>m</a:t>
            </a:r>
            <a:r>
              <a:rPr sz="1650" spc="-6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erials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they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need,  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os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ering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55" dirty="0">
                <a:solidFill>
                  <a:srgbClr val="272525"/>
                </a:solidFill>
                <a:latin typeface="Verdana"/>
                <a:cs typeface="Verdana"/>
              </a:rPr>
              <a:t>edu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c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tional 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accessibility.</a:t>
            </a:r>
            <a:endParaRPr sz="165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1090" y="1189634"/>
            <a:ext cx="2265057" cy="169404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00181" y="3473069"/>
            <a:ext cx="226949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300"/>
              </a:lnSpc>
              <a:spcBef>
                <a:spcPts val="100"/>
              </a:spcBef>
            </a:pPr>
            <a:r>
              <a:rPr sz="1600" b="1" spc="65" dirty="0">
                <a:latin typeface="Lucida Sans Unicode"/>
                <a:cs typeface="Lucida Sans Unicode"/>
              </a:rPr>
              <a:t>Co</a:t>
            </a:r>
            <a:r>
              <a:rPr sz="1600" b="1" spc="25" dirty="0">
                <a:latin typeface="Lucida Sans Unicode"/>
                <a:cs typeface="Lucida Sans Unicode"/>
              </a:rPr>
              <a:t>n</a:t>
            </a:r>
            <a:r>
              <a:rPr sz="1600" b="1" spc="155" dirty="0">
                <a:latin typeface="Lucida Sans Unicode"/>
                <a:cs typeface="Lucida Sans Unicode"/>
              </a:rPr>
              <a:t>v</a:t>
            </a:r>
            <a:r>
              <a:rPr sz="1600" b="1" spc="85" dirty="0">
                <a:latin typeface="Lucida Sans Unicode"/>
                <a:cs typeface="Lucida Sans Unicode"/>
              </a:rPr>
              <a:t>enient</a:t>
            </a:r>
            <a:r>
              <a:rPr sz="1600" b="1" spc="-130" dirty="0">
                <a:latin typeface="Lucida Sans Unicode"/>
                <a:cs typeface="Lucida Sans Unicode"/>
              </a:rPr>
              <a:t> </a:t>
            </a:r>
            <a:r>
              <a:rPr sz="1600" b="1" spc="-125" dirty="0">
                <a:latin typeface="Lucida Sans Unicode"/>
                <a:cs typeface="Lucida Sans Unicode"/>
              </a:rPr>
              <a:t>T</a:t>
            </a:r>
            <a:r>
              <a:rPr sz="1600" b="1" spc="-15" dirty="0">
                <a:latin typeface="Lucida Sans Unicode"/>
                <a:cs typeface="Lucida Sans Unicode"/>
              </a:rPr>
              <a:t>e</a:t>
            </a:r>
            <a:r>
              <a:rPr sz="1600" b="1" spc="65" dirty="0">
                <a:latin typeface="Lucida Sans Unicode"/>
                <a:cs typeface="Lucida Sans Unicode"/>
              </a:rPr>
              <a:t>xt</a:t>
            </a:r>
            <a:r>
              <a:rPr sz="1600" b="1" spc="85" dirty="0">
                <a:latin typeface="Lucida Sans Unicode"/>
                <a:cs typeface="Lucida Sans Unicode"/>
              </a:rPr>
              <a:t>b</a:t>
            </a:r>
            <a:r>
              <a:rPr sz="1600" b="1" spc="55" dirty="0">
                <a:latin typeface="Lucida Sans Unicode"/>
                <a:cs typeface="Lucida Sans Unicode"/>
              </a:rPr>
              <a:t>ook  </a:t>
            </a:r>
            <a:r>
              <a:rPr sz="1600" b="1" spc="65" dirty="0">
                <a:latin typeface="Lucida Sans Unicode"/>
                <a:cs typeface="Lucida Sans Unicode"/>
              </a:rPr>
              <a:t>Exchange</a:t>
            </a:r>
            <a:endParaRPr sz="1600" b="1" dirty="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00181" y="4151011"/>
            <a:ext cx="2212340" cy="2604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8099"/>
              </a:lnSpc>
              <a:spcBef>
                <a:spcPts val="105"/>
              </a:spcBef>
            </a:pP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Our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pl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4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orm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all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ws 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students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100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asily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buy 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sell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used 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xtbooks,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0" dirty="0">
                <a:solidFill>
                  <a:srgbClr val="272525"/>
                </a:solidFill>
                <a:latin typeface="Verdana"/>
                <a:cs typeface="Verdana"/>
              </a:rPr>
              <a:t>cr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ting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a  sustainable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75" dirty="0">
                <a:solidFill>
                  <a:srgbClr val="272525"/>
                </a:solidFill>
                <a:latin typeface="Verdana"/>
                <a:cs typeface="Verdana"/>
              </a:rPr>
              <a:t>eco</a:t>
            </a:r>
            <a:r>
              <a:rPr sz="1650" spc="50" dirty="0">
                <a:solidFill>
                  <a:srgbClr val="272525"/>
                </a:solidFill>
                <a:latin typeface="Verdana"/>
                <a:cs typeface="Verdana"/>
              </a:rPr>
              <a:t>s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ys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em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or 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educational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resources.</a:t>
            </a:r>
            <a:endParaRPr sz="165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04418" y="1189634"/>
            <a:ext cx="2436367" cy="171306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189940" y="3514990"/>
            <a:ext cx="23241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35" dirty="0">
                <a:latin typeface="Lucida Sans Unicode"/>
                <a:cs typeface="Lucida Sans Unicode"/>
              </a:rPr>
              <a:t>S</a:t>
            </a:r>
            <a:r>
              <a:rPr sz="1600" b="1" spc="65" dirty="0">
                <a:latin typeface="Lucida Sans Unicode"/>
                <a:cs typeface="Lucida Sans Unicode"/>
              </a:rPr>
              <a:t>ust</a:t>
            </a:r>
            <a:r>
              <a:rPr sz="1600" b="1" spc="80" dirty="0">
                <a:latin typeface="Lucida Sans Unicode"/>
                <a:cs typeface="Lucida Sans Unicode"/>
              </a:rPr>
              <a:t>a</a:t>
            </a:r>
            <a:r>
              <a:rPr sz="1600" b="1" spc="95" dirty="0">
                <a:latin typeface="Lucida Sans Unicode"/>
                <a:cs typeface="Lucida Sans Unicode"/>
              </a:rPr>
              <a:t>i</a:t>
            </a:r>
            <a:r>
              <a:rPr sz="1600" b="1" spc="85" dirty="0">
                <a:latin typeface="Lucida Sans Unicode"/>
                <a:cs typeface="Lucida Sans Unicode"/>
              </a:rPr>
              <a:t>n</a:t>
            </a:r>
            <a:r>
              <a:rPr sz="1600" b="1" spc="80" dirty="0">
                <a:latin typeface="Lucida Sans Unicode"/>
                <a:cs typeface="Lucida Sans Unicode"/>
              </a:rPr>
              <a:t>a</a:t>
            </a:r>
            <a:r>
              <a:rPr sz="1600" b="1" spc="25" dirty="0">
                <a:latin typeface="Lucida Sans Unicode"/>
                <a:cs typeface="Lucida Sans Unicode"/>
              </a:rPr>
              <a:t>b</a:t>
            </a:r>
            <a:r>
              <a:rPr sz="1600" b="1" spc="50" dirty="0">
                <a:latin typeface="Lucida Sans Unicode"/>
                <a:cs typeface="Lucida Sans Unicode"/>
              </a:rPr>
              <a:t>le</a:t>
            </a:r>
            <a:r>
              <a:rPr sz="1600" b="1" spc="-130" dirty="0">
                <a:latin typeface="Lucida Sans Unicode"/>
                <a:cs typeface="Lucida Sans Unicode"/>
              </a:rPr>
              <a:t> </a:t>
            </a:r>
            <a:r>
              <a:rPr sz="1600" b="1" spc="95" dirty="0">
                <a:latin typeface="Lucida Sans Unicode"/>
                <a:cs typeface="Lucida Sans Unicode"/>
              </a:rPr>
              <a:t>App</a:t>
            </a:r>
            <a:r>
              <a:rPr sz="1600" b="1" spc="30" dirty="0">
                <a:latin typeface="Lucida Sans Unicode"/>
                <a:cs typeface="Lucida Sans Unicode"/>
              </a:rPr>
              <a:t>r</a:t>
            </a:r>
            <a:r>
              <a:rPr sz="1600" b="1" spc="45" dirty="0">
                <a:latin typeface="Lucida Sans Unicode"/>
                <a:cs typeface="Lucida Sans Unicode"/>
              </a:rPr>
              <a:t>oa</a:t>
            </a:r>
            <a:r>
              <a:rPr sz="1600" b="1" spc="25" dirty="0">
                <a:latin typeface="Lucida Sans Unicode"/>
                <a:cs typeface="Lucida Sans Unicode"/>
              </a:rPr>
              <a:t>c</a:t>
            </a:r>
            <a:r>
              <a:rPr sz="1600" b="1" spc="110" dirty="0">
                <a:latin typeface="Lucida Sans Unicode"/>
                <a:cs typeface="Lucida Sans Unicode"/>
              </a:rPr>
              <a:t>h</a:t>
            </a:r>
            <a:endParaRPr sz="1600" b="1"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89940" y="3922604"/>
            <a:ext cx="2614295" cy="19386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27200"/>
              </a:lnSpc>
              <a:spcBef>
                <a:spcPts val="45"/>
              </a:spcBef>
            </a:pP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Book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X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change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aims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70" dirty="0">
                <a:solidFill>
                  <a:srgbClr val="272525"/>
                </a:solidFill>
                <a:latin typeface="Verdana"/>
                <a:cs typeface="Verdana"/>
              </a:rPr>
              <a:t>o  </a:t>
            </a:r>
            <a:r>
              <a:rPr sz="1650" spc="20" dirty="0">
                <a:solidFill>
                  <a:srgbClr val="272525"/>
                </a:solidFill>
                <a:latin typeface="Verdana"/>
                <a:cs typeface="Verdana"/>
              </a:rPr>
              <a:t>reduce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the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n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vironmen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al  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impact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65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80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xtbook  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production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disposal,  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prom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ting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greener 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future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or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55" dirty="0">
                <a:solidFill>
                  <a:srgbClr val="272525"/>
                </a:solidFill>
                <a:latin typeface="Verdana"/>
                <a:cs typeface="Verdana"/>
              </a:rPr>
              <a:t>edu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c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tion.</a:t>
            </a:r>
            <a:endParaRPr sz="1650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3552" y="7261517"/>
            <a:ext cx="76136" cy="7613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552" y="7642204"/>
            <a:ext cx="76136" cy="7613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552" y="8022887"/>
            <a:ext cx="76136" cy="7613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981123" y="7015636"/>
            <a:ext cx="4373880" cy="1167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8895" marR="732790" indent="-36830">
              <a:lnSpc>
                <a:spcPct val="151400"/>
              </a:lnSpc>
              <a:spcBef>
                <a:spcPts val="90"/>
              </a:spcBef>
            </a:pP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Ensuring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security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pri</a:t>
            </a:r>
            <a:r>
              <a:rPr sz="1650" spc="-100" dirty="0">
                <a:solidFill>
                  <a:srgbClr val="272525"/>
                </a:solidFill>
                <a:latin typeface="Verdana"/>
                <a:cs typeface="Verdana"/>
              </a:rPr>
              <a:t>v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ac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y</a:t>
            </a:r>
            <a:r>
              <a:rPr sz="1650" spc="-120" dirty="0">
                <a:solidFill>
                  <a:srgbClr val="272525"/>
                </a:solidFill>
                <a:latin typeface="Verdana"/>
                <a:cs typeface="Verdana"/>
              </a:rPr>
              <a:t>. 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Handling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large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d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abase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85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60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icientl</a:t>
            </a:r>
            <a:r>
              <a:rPr sz="1650" spc="-95" dirty="0">
                <a:solidFill>
                  <a:srgbClr val="272525"/>
                </a:solidFill>
                <a:latin typeface="Verdana"/>
                <a:cs typeface="Verdana"/>
              </a:rPr>
              <a:t>y</a:t>
            </a:r>
            <a:r>
              <a:rPr sz="1650" spc="-120" dirty="0">
                <a:solidFill>
                  <a:srgbClr val="272525"/>
                </a:solidFill>
                <a:latin typeface="Verdana"/>
                <a:cs typeface="Verdana"/>
              </a:rPr>
              <a:t>.</a:t>
            </a:r>
            <a:endParaRPr sz="1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Achieving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user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trust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platform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adoption.</a:t>
            </a:r>
            <a:endParaRPr sz="1650">
              <a:latin typeface="Verdana"/>
              <a:cs typeface="Verdan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48494" y="8140700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4" y="1294709"/>
            <a:ext cx="186668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640" dirty="0">
                <a:latin typeface="Lucida Sans Unicode"/>
                <a:cs typeface="Lucida Sans Unicode"/>
              </a:rPr>
              <a:t>Dem</a:t>
            </a:r>
            <a:r>
              <a:rPr lang="en-IN" sz="3200" spc="640" dirty="0">
                <a:latin typeface="Lucida Sans Unicode"/>
                <a:cs typeface="Lucida Sans Unicode"/>
              </a:rPr>
              <a:t>o</a:t>
            </a:r>
            <a:r>
              <a:rPr sz="3200" spc="640" dirty="0">
                <a:latin typeface="Lucida Sans Unicode"/>
                <a:cs typeface="Lucida Sans Unicode"/>
              </a:rPr>
              <a:t>: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8515" y="2028718"/>
            <a:ext cx="8105140" cy="31756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810260">
              <a:lnSpc>
                <a:spcPct val="128699"/>
              </a:lnSpc>
              <a:spcBef>
                <a:spcPts val="90"/>
              </a:spcBef>
            </a:pPr>
            <a:r>
              <a:rPr sz="1650" spc="-75" dirty="0">
                <a:solidFill>
                  <a:srgbClr val="272525"/>
                </a:solidFill>
                <a:latin typeface="Verdana"/>
                <a:cs typeface="Verdana"/>
              </a:rPr>
              <a:t>This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walkthrough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will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showcase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the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60" dirty="0">
                <a:solidFill>
                  <a:srgbClr val="272525"/>
                </a:solidFill>
                <a:latin typeface="Verdana"/>
                <a:cs typeface="Verdana"/>
              </a:rPr>
              <a:t>primary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features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75" dirty="0">
                <a:solidFill>
                  <a:srgbClr val="272525"/>
                </a:solidFill>
                <a:latin typeface="Verdana"/>
                <a:cs typeface="Verdana"/>
              </a:rPr>
              <a:t>of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the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BookXchange </a:t>
            </a:r>
            <a:r>
              <a:rPr sz="1650" spc="-57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website:</a:t>
            </a:r>
            <a:endParaRPr sz="1650" dirty="0">
              <a:latin typeface="Verdana"/>
              <a:cs typeface="Verdana"/>
            </a:endParaRPr>
          </a:p>
          <a:p>
            <a:pPr marL="12700" marR="302260">
              <a:lnSpc>
                <a:spcPct val="128699"/>
              </a:lnSpc>
              <a:spcBef>
                <a:spcPts val="1500"/>
              </a:spcBef>
            </a:pPr>
            <a:r>
              <a:rPr sz="1650" b="1" spc="-25" dirty="0">
                <a:solidFill>
                  <a:srgbClr val="272525"/>
                </a:solidFill>
                <a:latin typeface="Tahoma"/>
                <a:cs typeface="Tahoma"/>
              </a:rPr>
              <a:t>Listing</a:t>
            </a:r>
            <a:r>
              <a:rPr sz="1650" b="1" spc="-180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272525"/>
                </a:solidFill>
                <a:latin typeface="Tahoma"/>
                <a:cs typeface="Tahoma"/>
              </a:rPr>
              <a:t>a</a:t>
            </a:r>
            <a:r>
              <a:rPr sz="1650" b="1" spc="-175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spc="40" dirty="0">
                <a:solidFill>
                  <a:srgbClr val="272525"/>
                </a:solidFill>
                <a:latin typeface="Tahoma"/>
                <a:cs typeface="Tahoma"/>
              </a:rPr>
              <a:t>Book</a:t>
            </a:r>
            <a:r>
              <a:rPr sz="1650" b="1" spc="-180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spc="5" dirty="0">
                <a:solidFill>
                  <a:srgbClr val="272525"/>
                </a:solidFill>
                <a:latin typeface="Tahoma"/>
                <a:cs typeface="Tahoma"/>
              </a:rPr>
              <a:t>for</a:t>
            </a:r>
            <a:r>
              <a:rPr sz="1650" b="1" spc="-175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spc="-55" dirty="0">
                <a:solidFill>
                  <a:srgbClr val="272525"/>
                </a:solidFill>
                <a:latin typeface="Tahoma"/>
                <a:cs typeface="Tahoma"/>
              </a:rPr>
              <a:t>Sale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: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Learn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how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to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easily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55" dirty="0">
                <a:solidFill>
                  <a:srgbClr val="272525"/>
                </a:solidFill>
                <a:latin typeface="Verdana"/>
                <a:cs typeface="Verdana"/>
              </a:rPr>
              <a:t>add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your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60" dirty="0">
                <a:solidFill>
                  <a:srgbClr val="272525"/>
                </a:solidFill>
                <a:latin typeface="Verdana"/>
                <a:cs typeface="Verdana"/>
              </a:rPr>
              <a:t>book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to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the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marketplace, </a:t>
            </a:r>
            <a:r>
              <a:rPr sz="1650" spc="-56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including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setting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0" dirty="0">
                <a:solidFill>
                  <a:srgbClr val="272525"/>
                </a:solidFill>
                <a:latin typeface="Verdana"/>
                <a:cs typeface="Verdana"/>
              </a:rPr>
              <a:t>price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0" dirty="0">
                <a:solidFill>
                  <a:srgbClr val="272525"/>
                </a:solidFill>
                <a:latin typeface="Verdana"/>
                <a:cs typeface="Verdana"/>
              </a:rPr>
              <a:t>pr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viding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essential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55" dirty="0">
                <a:solidFill>
                  <a:srgbClr val="272525"/>
                </a:solidFill>
                <a:latin typeface="Verdana"/>
                <a:cs typeface="Verdana"/>
              </a:rPr>
              <a:t>de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60" dirty="0">
                <a:solidFill>
                  <a:srgbClr val="272525"/>
                </a:solidFill>
                <a:latin typeface="Verdana"/>
                <a:cs typeface="Verdana"/>
              </a:rPr>
              <a:t>ails.</a:t>
            </a:r>
            <a:endParaRPr sz="1650" dirty="0">
              <a:latin typeface="Verdana"/>
              <a:cs typeface="Verdana"/>
            </a:endParaRPr>
          </a:p>
          <a:p>
            <a:pPr marL="12700" marR="382905">
              <a:lnSpc>
                <a:spcPct val="128699"/>
              </a:lnSpc>
              <a:spcBef>
                <a:spcPts val="1500"/>
              </a:spcBef>
            </a:pPr>
            <a:r>
              <a:rPr sz="1650" b="1" spc="-10" dirty="0">
                <a:solidFill>
                  <a:srgbClr val="272525"/>
                </a:solidFill>
                <a:latin typeface="Tahoma"/>
                <a:cs typeface="Tahoma"/>
              </a:rPr>
              <a:t>Purchasing</a:t>
            </a:r>
            <a:r>
              <a:rPr sz="1650" b="1" spc="-185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272525"/>
                </a:solidFill>
                <a:latin typeface="Tahoma"/>
                <a:cs typeface="Tahoma"/>
              </a:rPr>
              <a:t>a</a:t>
            </a:r>
            <a:r>
              <a:rPr sz="1650" b="1" spc="-180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spc="-20" dirty="0">
                <a:solidFill>
                  <a:srgbClr val="272525"/>
                </a:solidFill>
                <a:latin typeface="Tahoma"/>
                <a:cs typeface="Tahoma"/>
              </a:rPr>
              <a:t>Book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: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Explore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how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to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browse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available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listings,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select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60" dirty="0">
                <a:solidFill>
                  <a:srgbClr val="272525"/>
                </a:solidFill>
                <a:latin typeface="Verdana"/>
                <a:cs typeface="Verdana"/>
              </a:rPr>
              <a:t>book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75" dirty="0">
                <a:solidFill>
                  <a:srgbClr val="272525"/>
                </a:solidFill>
                <a:latin typeface="Verdana"/>
                <a:cs typeface="Verdana"/>
              </a:rPr>
              <a:t>of </a:t>
            </a:r>
            <a:r>
              <a:rPr sz="1650" spc="-56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in</a:t>
            </a:r>
            <a:r>
              <a:rPr sz="1650" spc="-8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erest,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40" dirty="0">
                <a:solidFill>
                  <a:srgbClr val="272525"/>
                </a:solidFill>
                <a:latin typeface="Verdana"/>
                <a:cs typeface="Verdana"/>
              </a:rPr>
              <a:t>comple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5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the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purchase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securel</a:t>
            </a:r>
            <a:r>
              <a:rPr sz="1650" spc="-85" dirty="0">
                <a:solidFill>
                  <a:srgbClr val="272525"/>
                </a:solidFill>
                <a:latin typeface="Verdana"/>
                <a:cs typeface="Verdana"/>
              </a:rPr>
              <a:t>y</a:t>
            </a:r>
            <a:r>
              <a:rPr sz="1650" spc="-120" dirty="0">
                <a:solidFill>
                  <a:srgbClr val="272525"/>
                </a:solidFill>
                <a:latin typeface="Verdana"/>
                <a:cs typeface="Verdana"/>
              </a:rPr>
              <a:t>.</a:t>
            </a:r>
            <a:endParaRPr sz="1650" dirty="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1570"/>
              </a:spcBef>
            </a:pPr>
            <a:r>
              <a:rPr sz="1650" b="1" spc="-20" dirty="0">
                <a:solidFill>
                  <a:srgbClr val="272525"/>
                </a:solidFill>
                <a:latin typeface="Tahoma"/>
                <a:cs typeface="Tahoma"/>
              </a:rPr>
              <a:t>Navigating</a:t>
            </a:r>
            <a:r>
              <a:rPr sz="1650" b="1" spc="-185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spc="15" dirty="0">
                <a:solidFill>
                  <a:srgbClr val="272525"/>
                </a:solidFill>
                <a:latin typeface="Tahoma"/>
                <a:cs typeface="Tahoma"/>
              </a:rPr>
              <a:t>Key</a:t>
            </a:r>
            <a:r>
              <a:rPr sz="1650" b="1" spc="-180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spc="-35" dirty="0">
                <a:solidFill>
                  <a:srgbClr val="272525"/>
                </a:solidFill>
                <a:latin typeface="Tahoma"/>
                <a:cs typeface="Tahoma"/>
              </a:rPr>
              <a:t>Features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: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Discover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intuitive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navigation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useful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0" dirty="0">
                <a:solidFill>
                  <a:srgbClr val="272525"/>
                </a:solidFill>
                <a:latin typeface="Verdana"/>
                <a:cs typeface="Verdana"/>
              </a:rPr>
              <a:t>tools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designed </a:t>
            </a:r>
            <a:r>
              <a:rPr sz="1650" spc="-56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100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enhance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95" dirty="0">
                <a:solidFill>
                  <a:srgbClr val="272525"/>
                </a:solidFill>
                <a:latin typeface="Verdana"/>
                <a:cs typeface="Verdana"/>
              </a:rPr>
              <a:t>y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our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buying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selling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xperience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on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Book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X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change.</a:t>
            </a:r>
            <a:endParaRPr sz="1650" dirty="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8494" y="589432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704311"/>
            <a:ext cx="46247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204" dirty="0">
                <a:latin typeface="Lucida Sans Unicode"/>
                <a:cs typeface="Lucida Sans Unicode"/>
              </a:rPr>
              <a:t>F</a:t>
            </a:r>
            <a:r>
              <a:rPr sz="3200" b="1" spc="220" dirty="0">
                <a:latin typeface="Lucida Sans Unicode"/>
                <a:cs typeface="Lucida Sans Unicode"/>
              </a:rPr>
              <a:t>ut</a:t>
            </a:r>
            <a:r>
              <a:rPr sz="3200" b="1" spc="285" dirty="0">
                <a:latin typeface="Lucida Sans Unicode"/>
                <a:cs typeface="Lucida Sans Unicode"/>
              </a:rPr>
              <a:t>u</a:t>
            </a:r>
            <a:r>
              <a:rPr sz="3200" b="1" spc="95" dirty="0">
                <a:latin typeface="Lucida Sans Unicode"/>
                <a:cs typeface="Lucida Sans Unicode"/>
              </a:rPr>
              <a:t>r</a:t>
            </a:r>
            <a:r>
              <a:rPr sz="3200" b="1" spc="45" dirty="0">
                <a:latin typeface="Lucida Sans Unicode"/>
                <a:cs typeface="Lucida Sans Unicode"/>
              </a:rPr>
              <a:t>e</a:t>
            </a:r>
            <a:r>
              <a:rPr sz="3200" b="1" spc="-254" dirty="0">
                <a:latin typeface="Lucida Sans Unicode"/>
                <a:cs typeface="Lucida Sans Unicode"/>
              </a:rPr>
              <a:t> </a:t>
            </a:r>
            <a:r>
              <a:rPr sz="3200" b="1" spc="254" dirty="0">
                <a:latin typeface="Lucida Sans Unicode"/>
                <a:cs typeface="Lucida Sans Unicode"/>
              </a:rPr>
              <a:t>Enh</a:t>
            </a:r>
            <a:r>
              <a:rPr sz="3200" b="1" spc="250" dirty="0">
                <a:latin typeface="Lucida Sans Unicode"/>
                <a:cs typeface="Lucida Sans Unicode"/>
              </a:rPr>
              <a:t>a</a:t>
            </a:r>
            <a:r>
              <a:rPr sz="3200" b="1" spc="200" dirty="0">
                <a:latin typeface="Lucida Sans Unicode"/>
                <a:cs typeface="Lucida Sans Unicode"/>
              </a:rPr>
              <a:t>n</a:t>
            </a:r>
            <a:r>
              <a:rPr sz="3200" b="1" spc="150" dirty="0">
                <a:latin typeface="Lucida Sans Unicode"/>
                <a:cs typeface="Lucida Sans Unicode"/>
              </a:rPr>
              <a:t>c</a:t>
            </a:r>
            <a:r>
              <a:rPr sz="3200" b="1" spc="190" dirty="0">
                <a:latin typeface="Lucida Sans Unicode"/>
                <a:cs typeface="Lucida Sans Unicode"/>
              </a:rPr>
              <a:t>ement:</a:t>
            </a:r>
            <a:endParaRPr sz="3200" b="1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55965" y="1598867"/>
            <a:ext cx="6719570" cy="428625"/>
            <a:chOff x="1655965" y="1598867"/>
            <a:chExt cx="6719570" cy="4286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5965" y="1598867"/>
              <a:ext cx="428268" cy="428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9725" y="1598867"/>
              <a:ext cx="428268" cy="4282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2998" y="1598867"/>
              <a:ext cx="428268" cy="4282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6758" y="1598867"/>
              <a:ext cx="428256" cy="42826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38515" y="2169241"/>
            <a:ext cx="1757045" cy="320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23850">
              <a:lnSpc>
                <a:spcPct val="109300"/>
              </a:lnSpc>
              <a:spcBef>
                <a:spcPts val="100"/>
              </a:spcBef>
            </a:pPr>
            <a:r>
              <a:rPr sz="1600" b="1" spc="90" dirty="0">
                <a:solidFill>
                  <a:srgbClr val="272525"/>
                </a:solidFill>
                <a:latin typeface="Lucida Sans Unicode"/>
                <a:cs typeface="Lucida Sans Unicode"/>
              </a:rPr>
              <a:t>Mob</a:t>
            </a:r>
            <a:r>
              <a:rPr sz="1600" b="1" spc="40" dirty="0">
                <a:solidFill>
                  <a:srgbClr val="272525"/>
                </a:solidFill>
                <a:latin typeface="Lucida Sans Unicode"/>
                <a:cs typeface="Lucida Sans Unicode"/>
              </a:rPr>
              <a:t>i</a:t>
            </a:r>
            <a:r>
              <a:rPr sz="1600" b="1" spc="50" dirty="0">
                <a:solidFill>
                  <a:srgbClr val="272525"/>
                </a:solidFill>
                <a:latin typeface="Lucida Sans Unicode"/>
                <a:cs typeface="Lucida Sans Unicode"/>
              </a:rPr>
              <a:t>le</a:t>
            </a:r>
            <a:r>
              <a:rPr sz="1600" b="1" spc="-130" dirty="0">
                <a:solidFill>
                  <a:srgbClr val="272525"/>
                </a:solidFill>
                <a:latin typeface="Lucida Sans Unicode"/>
                <a:cs typeface="Lucida Sans Unicode"/>
              </a:rPr>
              <a:t> </a:t>
            </a:r>
            <a:r>
              <a:rPr sz="1600" b="1" spc="70" dirty="0">
                <a:solidFill>
                  <a:srgbClr val="272525"/>
                </a:solidFill>
                <a:latin typeface="Lucida Sans Unicode"/>
                <a:cs typeface="Lucida Sans Unicode"/>
              </a:rPr>
              <a:t>App  </a:t>
            </a:r>
            <a:r>
              <a:rPr sz="1600" b="1" spc="65" dirty="0">
                <a:solidFill>
                  <a:srgbClr val="272525"/>
                </a:solidFill>
                <a:latin typeface="Lucida Sans Unicode"/>
                <a:cs typeface="Lucida Sans Unicode"/>
              </a:rPr>
              <a:t>D</a:t>
            </a:r>
            <a:r>
              <a:rPr sz="1600" b="1" spc="25" dirty="0">
                <a:solidFill>
                  <a:srgbClr val="272525"/>
                </a:solidFill>
                <a:latin typeface="Lucida Sans Unicode"/>
                <a:cs typeface="Lucida Sans Unicode"/>
              </a:rPr>
              <a:t>e</a:t>
            </a:r>
            <a:r>
              <a:rPr sz="1600" b="1" spc="155" dirty="0">
                <a:solidFill>
                  <a:srgbClr val="272525"/>
                </a:solidFill>
                <a:latin typeface="Lucida Sans Unicode"/>
                <a:cs typeface="Lucida Sans Unicode"/>
              </a:rPr>
              <a:t>v</a:t>
            </a:r>
            <a:r>
              <a:rPr sz="1600" b="1" spc="10" dirty="0">
                <a:solidFill>
                  <a:srgbClr val="272525"/>
                </a:solidFill>
                <a:latin typeface="Lucida Sans Unicode"/>
                <a:cs typeface="Lucida Sans Unicode"/>
              </a:rPr>
              <a:t>e</a:t>
            </a:r>
            <a:r>
              <a:rPr sz="1600" b="1" spc="85" dirty="0">
                <a:solidFill>
                  <a:srgbClr val="272525"/>
                </a:solidFill>
                <a:latin typeface="Lucida Sans Unicode"/>
                <a:cs typeface="Lucida Sans Unicode"/>
              </a:rPr>
              <a:t>lopment</a:t>
            </a:r>
            <a:endParaRPr sz="1600" b="1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27600"/>
              </a:lnSpc>
              <a:spcBef>
                <a:spcPts val="630"/>
              </a:spcBef>
            </a:pP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Expanding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100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a 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mobile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pl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4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orm  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will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60" dirty="0">
                <a:solidFill>
                  <a:srgbClr val="272525"/>
                </a:solidFill>
                <a:latin typeface="Verdana"/>
                <a:cs typeface="Verdana"/>
              </a:rPr>
              <a:t>ma</a:t>
            </a:r>
            <a:r>
              <a:rPr sz="1650" spc="-65" dirty="0">
                <a:solidFill>
                  <a:srgbClr val="272525"/>
                </a:solidFill>
                <a:latin typeface="Verdana"/>
                <a:cs typeface="Verdana"/>
              </a:rPr>
              <a:t>k</a:t>
            </a: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e  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BookXchange 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more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accessible 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user-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riendly  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or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students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on 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the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0" dirty="0">
                <a:solidFill>
                  <a:srgbClr val="272525"/>
                </a:solidFill>
                <a:latin typeface="Verdana"/>
                <a:cs typeface="Verdana"/>
              </a:rPr>
              <a:t>go.</a:t>
            </a:r>
            <a:endParaRPr sz="165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37025" y="2169241"/>
            <a:ext cx="1828164" cy="3529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0180">
              <a:lnSpc>
                <a:spcPct val="109300"/>
              </a:lnSpc>
              <a:spcBef>
                <a:spcPts val="100"/>
              </a:spcBef>
            </a:pPr>
            <a:r>
              <a:rPr sz="1600" b="1" spc="204" dirty="0">
                <a:solidFill>
                  <a:srgbClr val="272525"/>
                </a:solidFill>
                <a:latin typeface="Lucida Sans Unicode"/>
                <a:cs typeface="Lucida Sans Unicode"/>
              </a:rPr>
              <a:t>E</a:t>
            </a:r>
            <a:r>
              <a:rPr sz="1600" b="1" spc="55" dirty="0">
                <a:solidFill>
                  <a:srgbClr val="272525"/>
                </a:solidFill>
                <a:latin typeface="Lucida Sans Unicode"/>
                <a:cs typeface="Lucida Sans Unicode"/>
              </a:rPr>
              <a:t>x</a:t>
            </a:r>
            <a:r>
              <a:rPr sz="1600" b="1" spc="60" dirty="0">
                <a:solidFill>
                  <a:srgbClr val="272525"/>
                </a:solidFill>
                <a:latin typeface="Lucida Sans Unicode"/>
                <a:cs typeface="Lucida Sans Unicode"/>
              </a:rPr>
              <a:t>p</a:t>
            </a:r>
            <a:r>
              <a:rPr sz="1600" b="1" spc="45" dirty="0">
                <a:solidFill>
                  <a:srgbClr val="272525"/>
                </a:solidFill>
                <a:latin typeface="Lucida Sans Unicode"/>
                <a:cs typeface="Lucida Sans Unicode"/>
              </a:rPr>
              <a:t>a</a:t>
            </a:r>
            <a:r>
              <a:rPr sz="1600" b="1" spc="110" dirty="0">
                <a:solidFill>
                  <a:srgbClr val="272525"/>
                </a:solidFill>
                <a:latin typeface="Lucida Sans Unicode"/>
                <a:cs typeface="Lucida Sans Unicode"/>
              </a:rPr>
              <a:t>nd</a:t>
            </a:r>
            <a:r>
              <a:rPr sz="1600" b="1" spc="55" dirty="0">
                <a:solidFill>
                  <a:srgbClr val="272525"/>
                </a:solidFill>
                <a:latin typeface="Lucida Sans Unicode"/>
                <a:cs typeface="Lucida Sans Unicode"/>
              </a:rPr>
              <a:t>i</a:t>
            </a:r>
            <a:r>
              <a:rPr sz="1600" b="1" spc="30" dirty="0">
                <a:solidFill>
                  <a:srgbClr val="272525"/>
                </a:solidFill>
                <a:latin typeface="Lucida Sans Unicode"/>
                <a:cs typeface="Lucida Sans Unicode"/>
              </a:rPr>
              <a:t>ng</a:t>
            </a:r>
            <a:r>
              <a:rPr sz="1600" b="1" spc="-130" dirty="0">
                <a:solidFill>
                  <a:srgbClr val="272525"/>
                </a:solidFill>
                <a:latin typeface="Lucida Sans Unicode"/>
                <a:cs typeface="Lucida Sans Unicode"/>
              </a:rPr>
              <a:t> </a:t>
            </a:r>
            <a:r>
              <a:rPr sz="1600" b="1" spc="110" dirty="0">
                <a:solidFill>
                  <a:srgbClr val="272525"/>
                </a:solidFill>
                <a:latin typeface="Lucida Sans Unicode"/>
                <a:cs typeface="Lucida Sans Unicode"/>
              </a:rPr>
              <a:t>t</a:t>
            </a:r>
            <a:r>
              <a:rPr sz="1600" b="1" spc="20" dirty="0">
                <a:solidFill>
                  <a:srgbClr val="272525"/>
                </a:solidFill>
                <a:latin typeface="Lucida Sans Unicode"/>
                <a:cs typeface="Lucida Sans Unicode"/>
              </a:rPr>
              <a:t>o  </a:t>
            </a:r>
            <a:r>
              <a:rPr sz="1600" b="1" spc="90" dirty="0">
                <a:solidFill>
                  <a:srgbClr val="272525"/>
                </a:solidFill>
                <a:latin typeface="Lucida Sans Unicode"/>
                <a:cs typeface="Lucida Sans Unicode"/>
              </a:rPr>
              <a:t>Other</a:t>
            </a:r>
            <a:r>
              <a:rPr sz="1600" b="1" spc="-130" dirty="0">
                <a:solidFill>
                  <a:srgbClr val="272525"/>
                </a:solidFill>
                <a:latin typeface="Lucida Sans Unicode"/>
                <a:cs typeface="Lucida Sans Unicode"/>
              </a:rPr>
              <a:t> </a:t>
            </a:r>
            <a:r>
              <a:rPr sz="1600" b="1" spc="130" dirty="0">
                <a:solidFill>
                  <a:srgbClr val="272525"/>
                </a:solidFill>
                <a:latin typeface="Lucida Sans Unicode"/>
                <a:cs typeface="Lucida Sans Unicode"/>
              </a:rPr>
              <a:t>Ma</a:t>
            </a:r>
            <a:r>
              <a:rPr sz="1600" b="1" spc="50" dirty="0">
                <a:solidFill>
                  <a:srgbClr val="272525"/>
                </a:solidFill>
                <a:latin typeface="Lucida Sans Unicode"/>
                <a:cs typeface="Lucida Sans Unicode"/>
              </a:rPr>
              <a:t>t</a:t>
            </a:r>
            <a:r>
              <a:rPr sz="1600" b="1" spc="55" dirty="0">
                <a:solidFill>
                  <a:srgbClr val="272525"/>
                </a:solidFill>
                <a:latin typeface="Lucida Sans Unicode"/>
                <a:cs typeface="Lucida Sans Unicode"/>
              </a:rPr>
              <a:t>eri</a:t>
            </a:r>
            <a:r>
              <a:rPr sz="1600" b="1" spc="75" dirty="0">
                <a:solidFill>
                  <a:srgbClr val="272525"/>
                </a:solidFill>
                <a:latin typeface="Lucida Sans Unicode"/>
                <a:cs typeface="Lucida Sans Unicode"/>
              </a:rPr>
              <a:t>a</a:t>
            </a:r>
            <a:r>
              <a:rPr sz="1600" b="1" spc="35" dirty="0">
                <a:solidFill>
                  <a:srgbClr val="272525"/>
                </a:solidFill>
                <a:latin typeface="Lucida Sans Unicode"/>
                <a:cs typeface="Lucida Sans Unicode"/>
              </a:rPr>
              <a:t>ls</a:t>
            </a:r>
            <a:endParaRPr sz="1600" b="1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27699"/>
              </a:lnSpc>
              <a:spcBef>
                <a:spcPts val="625"/>
              </a:spcBef>
            </a:pPr>
            <a:r>
              <a:rPr sz="1650" spc="180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60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ering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wider 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range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65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80" dirty="0">
                <a:solidFill>
                  <a:srgbClr val="272525"/>
                </a:solidFill>
                <a:latin typeface="Verdana"/>
                <a:cs typeface="Verdana"/>
              </a:rPr>
              <a:t>f 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educational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resources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beyond 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xtbooks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will  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further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support 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students'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l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arning 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needs.</a:t>
            </a:r>
            <a:endParaRPr sz="165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35535" y="2169241"/>
            <a:ext cx="1832610" cy="2882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5095">
              <a:lnSpc>
                <a:spcPct val="109300"/>
              </a:lnSpc>
              <a:spcBef>
                <a:spcPts val="100"/>
              </a:spcBef>
            </a:pPr>
            <a:r>
              <a:rPr sz="1600" b="1" spc="60" dirty="0">
                <a:solidFill>
                  <a:srgbClr val="272525"/>
                </a:solidFill>
                <a:latin typeface="Lucida Sans Unicode"/>
                <a:cs typeface="Lucida Sans Unicode"/>
              </a:rPr>
              <a:t>Digit</a:t>
            </a:r>
            <a:r>
              <a:rPr sz="1600" b="1" spc="80" dirty="0">
                <a:solidFill>
                  <a:srgbClr val="272525"/>
                </a:solidFill>
                <a:latin typeface="Lucida Sans Unicode"/>
                <a:cs typeface="Lucida Sans Unicode"/>
              </a:rPr>
              <a:t>al</a:t>
            </a:r>
            <a:r>
              <a:rPr sz="1600" b="1" spc="-130" dirty="0">
                <a:solidFill>
                  <a:srgbClr val="272525"/>
                </a:solidFill>
                <a:latin typeface="Lucida Sans Unicode"/>
                <a:cs typeface="Lucida Sans Unicode"/>
              </a:rPr>
              <a:t> </a:t>
            </a:r>
            <a:r>
              <a:rPr sz="1600" b="1" spc="145" dirty="0">
                <a:solidFill>
                  <a:srgbClr val="272525"/>
                </a:solidFill>
                <a:latin typeface="Lucida Sans Unicode"/>
                <a:cs typeface="Lucida Sans Unicode"/>
              </a:rPr>
              <a:t>P</a:t>
            </a:r>
            <a:r>
              <a:rPr sz="1600" b="1" spc="15" dirty="0">
                <a:solidFill>
                  <a:srgbClr val="272525"/>
                </a:solidFill>
                <a:latin typeface="Lucida Sans Unicode"/>
                <a:cs typeface="Lucida Sans Unicode"/>
              </a:rPr>
              <a:t>a</a:t>
            </a:r>
            <a:r>
              <a:rPr sz="1600" b="1" spc="100" dirty="0">
                <a:solidFill>
                  <a:srgbClr val="272525"/>
                </a:solidFill>
                <a:latin typeface="Lucida Sans Unicode"/>
                <a:cs typeface="Lucida Sans Unicode"/>
              </a:rPr>
              <a:t>yment  </a:t>
            </a:r>
            <a:r>
              <a:rPr sz="1600" b="1" spc="70" dirty="0">
                <a:solidFill>
                  <a:srgbClr val="272525"/>
                </a:solidFill>
                <a:latin typeface="Lucida Sans Unicode"/>
                <a:cs typeface="Lucida Sans Unicode"/>
              </a:rPr>
              <a:t>Integration</a:t>
            </a:r>
            <a:endParaRPr sz="1600" b="1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27400"/>
              </a:lnSpc>
              <a:spcBef>
                <a:spcPts val="635"/>
              </a:spcBef>
            </a:pPr>
            <a:r>
              <a:rPr sz="1650" spc="-125" dirty="0">
                <a:solidFill>
                  <a:srgbClr val="272525"/>
                </a:solidFill>
                <a:latin typeface="Verdana"/>
                <a:cs typeface="Verdana"/>
              </a:rPr>
              <a:t>In</a:t>
            </a:r>
            <a:r>
              <a:rPr sz="1650" spc="-13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egr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ting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with 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popular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digi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al 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payment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methods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will 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str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eamline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the 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buying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selling  </a:t>
            </a: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process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or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users.</a:t>
            </a:r>
            <a:endParaRPr sz="165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34058" y="2169241"/>
            <a:ext cx="1666875" cy="320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9095">
              <a:lnSpc>
                <a:spcPct val="109300"/>
              </a:lnSpc>
              <a:spcBef>
                <a:spcPts val="100"/>
              </a:spcBef>
            </a:pPr>
            <a:r>
              <a:rPr sz="1600" b="1" spc="90" dirty="0">
                <a:solidFill>
                  <a:srgbClr val="272525"/>
                </a:solidFill>
                <a:latin typeface="Lucida Sans Unicode"/>
                <a:cs typeface="Lucida Sans Unicode"/>
              </a:rPr>
              <a:t>Com</a:t>
            </a:r>
            <a:r>
              <a:rPr sz="1600" b="1" spc="95" dirty="0">
                <a:solidFill>
                  <a:srgbClr val="272525"/>
                </a:solidFill>
                <a:latin typeface="Lucida Sans Unicode"/>
                <a:cs typeface="Lucida Sans Unicode"/>
              </a:rPr>
              <a:t>m</a:t>
            </a:r>
            <a:r>
              <a:rPr sz="1600" b="1" spc="120" dirty="0">
                <a:solidFill>
                  <a:srgbClr val="272525"/>
                </a:solidFill>
                <a:latin typeface="Lucida Sans Unicode"/>
                <a:cs typeface="Lucida Sans Unicode"/>
              </a:rPr>
              <a:t>u</a:t>
            </a:r>
            <a:r>
              <a:rPr sz="1600" b="1" spc="114" dirty="0">
                <a:solidFill>
                  <a:srgbClr val="272525"/>
                </a:solidFill>
                <a:latin typeface="Lucida Sans Unicode"/>
                <a:cs typeface="Lucida Sans Unicode"/>
              </a:rPr>
              <a:t>nity  </a:t>
            </a:r>
            <a:r>
              <a:rPr sz="1600" b="1" spc="55" dirty="0">
                <a:solidFill>
                  <a:srgbClr val="272525"/>
                </a:solidFill>
                <a:latin typeface="Lucida Sans Unicode"/>
                <a:cs typeface="Lucida Sans Unicode"/>
              </a:rPr>
              <a:t>Features</a:t>
            </a:r>
            <a:endParaRPr sz="1600" b="1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27600"/>
              </a:lnSpc>
              <a:spcBef>
                <a:spcPts val="630"/>
              </a:spcBef>
            </a:pP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Enhancing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the 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pl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4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orm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with 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community-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dri</a:t>
            </a:r>
            <a:r>
              <a:rPr sz="1650" spc="-85" dirty="0">
                <a:solidFill>
                  <a:srgbClr val="272525"/>
                </a:solidFill>
                <a:latin typeface="Verdana"/>
                <a:cs typeface="Verdana"/>
              </a:rPr>
              <a:t>v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en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tures  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will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os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er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40" dirty="0">
                <a:solidFill>
                  <a:srgbClr val="272525"/>
                </a:solidFill>
                <a:latin typeface="Verdana"/>
                <a:cs typeface="Verdana"/>
              </a:rPr>
              <a:t>bet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er  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in</a:t>
            </a:r>
            <a:r>
              <a:rPr sz="1650" spc="-8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eraction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  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support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among  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users.</a:t>
            </a:r>
            <a:endParaRPr sz="1650" dirty="0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48494" y="589432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73914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7391400"/>
          </a:xfrm>
          <a:custGeom>
            <a:avLst/>
            <a:gdLst/>
            <a:ahLst/>
            <a:cxnLst/>
            <a:rect l="l" t="t" r="r" b="b"/>
            <a:pathLst>
              <a:path w="11430000" h="7391400">
                <a:moveTo>
                  <a:pt x="11429999" y="0"/>
                </a:moveTo>
                <a:lnTo>
                  <a:pt x="0" y="0"/>
                </a:lnTo>
                <a:lnTo>
                  <a:pt x="0" y="7391398"/>
                </a:lnTo>
                <a:lnTo>
                  <a:pt x="11429999" y="7391398"/>
                </a:lnTo>
                <a:lnTo>
                  <a:pt x="11429999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8515" y="475902"/>
            <a:ext cx="23876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135" dirty="0">
                <a:latin typeface="Lucida Sans Unicode"/>
                <a:cs typeface="Lucida Sans Unicode"/>
              </a:rPr>
              <a:t>Con</a:t>
            </a:r>
            <a:r>
              <a:rPr sz="3200" b="1" spc="85" dirty="0">
                <a:latin typeface="Lucida Sans Unicode"/>
                <a:cs typeface="Lucida Sans Unicode"/>
              </a:rPr>
              <a:t>c</a:t>
            </a:r>
            <a:r>
              <a:rPr sz="3200" b="1" spc="125" dirty="0">
                <a:latin typeface="Lucida Sans Unicode"/>
                <a:cs typeface="Lucida Sans Unicode"/>
              </a:rPr>
              <a:t>lu</a:t>
            </a:r>
            <a:r>
              <a:rPr sz="3200" b="1" spc="120" dirty="0">
                <a:latin typeface="Lucida Sans Unicode"/>
                <a:cs typeface="Lucida Sans Unicode"/>
              </a:rPr>
              <a:t>s</a:t>
            </a:r>
            <a:r>
              <a:rPr sz="3200" b="1" spc="160" dirty="0">
                <a:latin typeface="Lucida Sans Unicode"/>
                <a:cs typeface="Lucida Sans Unicode"/>
              </a:rPr>
              <a:t>ion</a:t>
            </a:r>
            <a:endParaRPr sz="3200" b="1" dirty="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3552" y="1989073"/>
            <a:ext cx="76136" cy="761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3552" y="2683814"/>
            <a:ext cx="76136" cy="761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3552" y="3844899"/>
            <a:ext cx="76136" cy="761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3552" y="4549165"/>
            <a:ext cx="76136" cy="7612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552" y="6024308"/>
            <a:ext cx="76136" cy="7613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3552" y="6404987"/>
            <a:ext cx="76136" cy="7613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638515" y="1256911"/>
            <a:ext cx="7898130" cy="596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b="1" spc="185" dirty="0">
                <a:latin typeface="Lucida Sans Unicode"/>
                <a:cs typeface="Lucida Sans Unicode"/>
              </a:rPr>
              <a:t>P</a:t>
            </a:r>
            <a:r>
              <a:rPr sz="1900" b="1" spc="100" dirty="0">
                <a:latin typeface="Lucida Sans Unicode"/>
                <a:cs typeface="Lucida Sans Unicode"/>
              </a:rPr>
              <a:t>r</a:t>
            </a:r>
            <a:r>
              <a:rPr sz="1900" b="1" spc="85" dirty="0">
                <a:latin typeface="Lucida Sans Unicode"/>
                <a:cs typeface="Lucida Sans Unicode"/>
              </a:rPr>
              <a:t>oject</a:t>
            </a:r>
            <a:r>
              <a:rPr sz="1900" b="1" spc="-150" dirty="0">
                <a:latin typeface="Lucida Sans Unicode"/>
                <a:cs typeface="Lucida Sans Unicode"/>
              </a:rPr>
              <a:t> </a:t>
            </a:r>
            <a:r>
              <a:rPr sz="1900" b="1" spc="85" dirty="0">
                <a:latin typeface="Lucida Sans Unicode"/>
                <a:cs typeface="Lucida Sans Unicode"/>
              </a:rPr>
              <a:t>p</a:t>
            </a:r>
            <a:r>
              <a:rPr sz="1900" b="1" spc="155" dirty="0">
                <a:latin typeface="Lucida Sans Unicode"/>
                <a:cs typeface="Lucida Sans Unicode"/>
              </a:rPr>
              <a:t>u</a:t>
            </a:r>
            <a:r>
              <a:rPr sz="1900" b="1" spc="75" dirty="0">
                <a:latin typeface="Lucida Sans Unicode"/>
                <a:cs typeface="Lucida Sans Unicode"/>
              </a:rPr>
              <a:t>r</a:t>
            </a:r>
            <a:r>
              <a:rPr sz="1900" b="1" spc="125" dirty="0">
                <a:latin typeface="Lucida Sans Unicode"/>
                <a:cs typeface="Lucida Sans Unicode"/>
              </a:rPr>
              <a:t>p</a:t>
            </a:r>
            <a:r>
              <a:rPr sz="1900" b="1" spc="30" dirty="0">
                <a:latin typeface="Lucida Sans Unicode"/>
                <a:cs typeface="Lucida Sans Unicode"/>
              </a:rPr>
              <a:t>os</a:t>
            </a:r>
            <a:r>
              <a:rPr sz="1900" b="1" spc="40" dirty="0">
                <a:latin typeface="Lucida Sans Unicode"/>
                <a:cs typeface="Lucida Sans Unicode"/>
              </a:rPr>
              <a:t>e</a:t>
            </a:r>
            <a:r>
              <a:rPr sz="1900" b="1" spc="-150" dirty="0">
                <a:latin typeface="Lucida Sans Unicode"/>
                <a:cs typeface="Lucida Sans Unicode"/>
              </a:rPr>
              <a:t> </a:t>
            </a:r>
            <a:r>
              <a:rPr sz="1900" b="1" spc="70" dirty="0">
                <a:latin typeface="Lucida Sans Unicode"/>
                <a:cs typeface="Lucida Sans Unicode"/>
              </a:rPr>
              <a:t>a</a:t>
            </a:r>
            <a:r>
              <a:rPr sz="1900" b="1" spc="120" dirty="0">
                <a:latin typeface="Lucida Sans Unicode"/>
                <a:cs typeface="Lucida Sans Unicode"/>
              </a:rPr>
              <a:t>nd</a:t>
            </a:r>
            <a:r>
              <a:rPr sz="1900" b="1" spc="-150" dirty="0">
                <a:latin typeface="Lucida Sans Unicode"/>
                <a:cs typeface="Lucida Sans Unicode"/>
              </a:rPr>
              <a:t> </a:t>
            </a:r>
            <a:r>
              <a:rPr sz="1900" b="1" spc="65" dirty="0">
                <a:latin typeface="Lucida Sans Unicode"/>
                <a:cs typeface="Lucida Sans Unicode"/>
              </a:rPr>
              <a:t>b</a:t>
            </a:r>
            <a:r>
              <a:rPr sz="1900" b="1" spc="105" dirty="0">
                <a:latin typeface="Lucida Sans Unicode"/>
                <a:cs typeface="Lucida Sans Unicode"/>
              </a:rPr>
              <a:t>ene</a:t>
            </a:r>
            <a:r>
              <a:rPr sz="1900" b="1" spc="80" dirty="0">
                <a:latin typeface="Lucida Sans Unicode"/>
                <a:cs typeface="Lucida Sans Unicode"/>
              </a:rPr>
              <a:t>f</a:t>
            </a:r>
            <a:r>
              <a:rPr sz="1900" b="1" spc="105" dirty="0">
                <a:latin typeface="Lucida Sans Unicode"/>
                <a:cs typeface="Lucida Sans Unicode"/>
              </a:rPr>
              <a:t>its:</a:t>
            </a:r>
            <a:endParaRPr sz="1900" b="1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 dirty="0">
              <a:latin typeface="Lucida Sans Unicode"/>
              <a:cs typeface="Lucida Sans Unicode"/>
            </a:endParaRPr>
          </a:p>
          <a:p>
            <a:pPr marL="354965" marR="847725">
              <a:lnSpc>
                <a:spcPct val="124900"/>
              </a:lnSpc>
            </a:pPr>
            <a:r>
              <a:rPr sz="1650" b="1" spc="15" dirty="0">
                <a:solidFill>
                  <a:srgbClr val="272525"/>
                </a:solidFill>
                <a:latin typeface="Tahoma"/>
                <a:cs typeface="Tahoma"/>
              </a:rPr>
              <a:t>Purpose</a:t>
            </a:r>
            <a:r>
              <a:rPr sz="1650" spc="-270" dirty="0">
                <a:solidFill>
                  <a:srgbClr val="272525"/>
                </a:solidFill>
                <a:latin typeface="Verdana"/>
                <a:cs typeface="Verdana"/>
              </a:rPr>
              <a:t>: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40" dirty="0">
                <a:solidFill>
                  <a:srgbClr val="272525"/>
                </a:solidFill>
                <a:latin typeface="Verdana"/>
                <a:cs typeface="Verdana"/>
              </a:rPr>
              <a:t>C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onnect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students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through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shared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65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c</a:t>
            </a:r>
            <a:r>
              <a:rPr sz="1650" spc="20" dirty="0">
                <a:solidFill>
                  <a:srgbClr val="272525"/>
                </a:solidFill>
                <a:latin typeface="Verdana"/>
                <a:cs typeface="Verdana"/>
              </a:rPr>
              <a:t>ademic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in</a:t>
            </a:r>
            <a:r>
              <a:rPr sz="1650" spc="-8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erests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or 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collaborative</a:t>
            </a:r>
            <a:r>
              <a:rPr sz="1650" spc="-30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learning.</a:t>
            </a:r>
            <a:endParaRPr sz="1650" dirty="0">
              <a:latin typeface="Verdana"/>
              <a:cs typeface="Verdana"/>
            </a:endParaRPr>
          </a:p>
          <a:p>
            <a:pPr marL="354965">
              <a:lnSpc>
                <a:spcPct val="100000"/>
              </a:lnSpc>
              <a:spcBef>
                <a:spcPts val="1019"/>
              </a:spcBef>
            </a:pPr>
            <a:r>
              <a:rPr sz="1650" b="1" spc="10" dirty="0">
                <a:solidFill>
                  <a:srgbClr val="272525"/>
                </a:solidFill>
                <a:latin typeface="Tahoma"/>
                <a:cs typeface="Tahoma"/>
              </a:rPr>
              <a:t>Benefits:</a:t>
            </a:r>
            <a:r>
              <a:rPr sz="1650" b="1" spc="-200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Expand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knowledge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network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with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peers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for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academic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growth.</a:t>
            </a:r>
            <a:endParaRPr sz="16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900" b="1" spc="150" dirty="0">
                <a:latin typeface="Lucida Sans Unicode"/>
                <a:cs typeface="Lucida Sans Unicode"/>
              </a:rPr>
              <a:t>Im</a:t>
            </a:r>
            <a:r>
              <a:rPr sz="1900" b="1" spc="165" dirty="0">
                <a:latin typeface="Lucida Sans Unicode"/>
                <a:cs typeface="Lucida Sans Unicode"/>
              </a:rPr>
              <a:t>p</a:t>
            </a:r>
            <a:r>
              <a:rPr sz="1900" b="1" spc="100" dirty="0">
                <a:latin typeface="Lucida Sans Unicode"/>
                <a:cs typeface="Lucida Sans Unicode"/>
              </a:rPr>
              <a:t>act</a:t>
            </a:r>
            <a:r>
              <a:rPr sz="1900" b="1" spc="-150" dirty="0">
                <a:latin typeface="Lucida Sans Unicode"/>
                <a:cs typeface="Lucida Sans Unicode"/>
              </a:rPr>
              <a:t> </a:t>
            </a:r>
            <a:r>
              <a:rPr sz="1900" b="1" spc="100" dirty="0">
                <a:latin typeface="Lucida Sans Unicode"/>
                <a:cs typeface="Lucida Sans Unicode"/>
              </a:rPr>
              <a:t>on</a:t>
            </a:r>
            <a:r>
              <a:rPr sz="1900" b="1" spc="-150" dirty="0">
                <a:latin typeface="Lucida Sans Unicode"/>
                <a:cs typeface="Lucida Sans Unicode"/>
              </a:rPr>
              <a:t> </a:t>
            </a:r>
            <a:r>
              <a:rPr sz="1900" b="1" spc="95" dirty="0">
                <a:latin typeface="Lucida Sans Unicode"/>
                <a:cs typeface="Lucida Sans Unicode"/>
              </a:rPr>
              <a:t>students</a:t>
            </a:r>
            <a:r>
              <a:rPr sz="1900" b="1" spc="-150" dirty="0">
                <a:latin typeface="Lucida Sans Unicode"/>
                <a:cs typeface="Lucida Sans Unicode"/>
              </a:rPr>
              <a:t> </a:t>
            </a:r>
            <a:r>
              <a:rPr sz="1900" b="1" spc="70" dirty="0">
                <a:latin typeface="Lucida Sans Unicode"/>
                <a:cs typeface="Lucida Sans Unicode"/>
              </a:rPr>
              <a:t>a</a:t>
            </a:r>
            <a:r>
              <a:rPr sz="1900" b="1" spc="120" dirty="0">
                <a:latin typeface="Lucida Sans Unicode"/>
                <a:cs typeface="Lucida Sans Unicode"/>
              </a:rPr>
              <a:t>nd</a:t>
            </a:r>
            <a:r>
              <a:rPr sz="1900" b="1" spc="-150" dirty="0">
                <a:latin typeface="Lucida Sans Unicode"/>
                <a:cs typeface="Lucida Sans Unicode"/>
              </a:rPr>
              <a:t> </a:t>
            </a:r>
            <a:r>
              <a:rPr sz="1900" b="1" spc="114" dirty="0">
                <a:latin typeface="Lucida Sans Unicode"/>
                <a:cs typeface="Lucida Sans Unicode"/>
              </a:rPr>
              <a:t>the</a:t>
            </a:r>
            <a:r>
              <a:rPr sz="1900" b="1" spc="-150" dirty="0">
                <a:latin typeface="Lucida Sans Unicode"/>
                <a:cs typeface="Lucida Sans Unicode"/>
              </a:rPr>
              <a:t> </a:t>
            </a:r>
            <a:r>
              <a:rPr sz="1900" b="1" spc="90" dirty="0">
                <a:latin typeface="Lucida Sans Unicode"/>
                <a:cs typeface="Lucida Sans Unicode"/>
              </a:rPr>
              <a:t>e</a:t>
            </a:r>
            <a:r>
              <a:rPr sz="1900" b="1" spc="55" dirty="0">
                <a:latin typeface="Lucida Sans Unicode"/>
                <a:cs typeface="Lucida Sans Unicode"/>
              </a:rPr>
              <a:t>n</a:t>
            </a:r>
            <a:r>
              <a:rPr sz="1900" b="1" spc="229" dirty="0">
                <a:latin typeface="Lucida Sans Unicode"/>
                <a:cs typeface="Lucida Sans Unicode"/>
              </a:rPr>
              <a:t>v</a:t>
            </a:r>
            <a:r>
              <a:rPr sz="1900" b="1" spc="140" dirty="0">
                <a:latin typeface="Lucida Sans Unicode"/>
                <a:cs typeface="Lucida Sans Unicode"/>
              </a:rPr>
              <a:t>i</a:t>
            </a:r>
            <a:r>
              <a:rPr sz="1900" b="1" spc="70" dirty="0">
                <a:latin typeface="Lucida Sans Unicode"/>
                <a:cs typeface="Lucida Sans Unicode"/>
              </a:rPr>
              <a:t>r</a:t>
            </a:r>
            <a:r>
              <a:rPr sz="1900" b="1" spc="130" dirty="0">
                <a:latin typeface="Lucida Sans Unicode"/>
                <a:cs typeface="Lucida Sans Unicode"/>
              </a:rPr>
              <a:t>onment:</a:t>
            </a:r>
            <a:endParaRPr sz="1900" b="1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 dirty="0">
              <a:latin typeface="Lucida Sans Unicode"/>
              <a:cs typeface="Lucida Sans Unicode"/>
            </a:endParaRPr>
          </a:p>
          <a:p>
            <a:pPr marL="354965" marR="347345">
              <a:lnSpc>
                <a:spcPct val="128699"/>
              </a:lnSpc>
            </a:pPr>
            <a:r>
              <a:rPr sz="1650" b="1" spc="10" dirty="0">
                <a:solidFill>
                  <a:srgbClr val="272525"/>
                </a:solidFill>
                <a:latin typeface="Tahoma"/>
                <a:cs typeface="Tahoma"/>
              </a:rPr>
              <a:t>Student</a:t>
            </a:r>
            <a:r>
              <a:rPr sz="1650" b="1" spc="-175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272525"/>
                </a:solidFill>
                <a:latin typeface="Tahoma"/>
                <a:cs typeface="Tahoma"/>
              </a:rPr>
              <a:t>Impact:</a:t>
            </a:r>
            <a:r>
              <a:rPr sz="1650" b="1" spc="-190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Enhances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learning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personal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development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through </a:t>
            </a:r>
            <a:r>
              <a:rPr sz="1650" spc="-57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shared</a:t>
            </a:r>
            <a:r>
              <a:rPr sz="1650" spc="-30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resources.</a:t>
            </a:r>
            <a:endParaRPr sz="1650" dirty="0">
              <a:latin typeface="Verdana"/>
              <a:cs typeface="Verdana"/>
            </a:endParaRPr>
          </a:p>
          <a:p>
            <a:pPr marL="354965" marR="389255">
              <a:lnSpc>
                <a:spcPct val="124900"/>
              </a:lnSpc>
              <a:spcBef>
                <a:spcPts val="525"/>
              </a:spcBef>
            </a:pPr>
            <a:r>
              <a:rPr sz="1650" b="1" spc="-35" dirty="0">
                <a:solidFill>
                  <a:srgbClr val="272525"/>
                </a:solidFill>
                <a:latin typeface="Tahoma"/>
                <a:cs typeface="Tahoma"/>
              </a:rPr>
              <a:t>E</a:t>
            </a:r>
            <a:r>
              <a:rPr sz="1650" b="1" spc="-55" dirty="0">
                <a:solidFill>
                  <a:srgbClr val="272525"/>
                </a:solidFill>
                <a:latin typeface="Tahoma"/>
                <a:cs typeface="Tahoma"/>
              </a:rPr>
              <a:t>n</a:t>
            </a:r>
            <a:r>
              <a:rPr sz="1650" b="1" spc="-20" dirty="0">
                <a:solidFill>
                  <a:srgbClr val="272525"/>
                </a:solidFill>
                <a:latin typeface="Tahoma"/>
                <a:cs typeface="Tahoma"/>
              </a:rPr>
              <a:t>vironmen</a:t>
            </a:r>
            <a:r>
              <a:rPr sz="1650" b="1" spc="-25" dirty="0">
                <a:solidFill>
                  <a:srgbClr val="272525"/>
                </a:solidFill>
                <a:latin typeface="Tahoma"/>
                <a:cs typeface="Tahoma"/>
              </a:rPr>
              <a:t>t</a:t>
            </a:r>
            <a:r>
              <a:rPr sz="1650" b="1" spc="-45" dirty="0">
                <a:solidFill>
                  <a:srgbClr val="272525"/>
                </a:solidFill>
                <a:latin typeface="Tahoma"/>
                <a:cs typeface="Tahoma"/>
              </a:rPr>
              <a:t>al</a:t>
            </a:r>
            <a:r>
              <a:rPr sz="1650" b="1" spc="-185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272525"/>
                </a:solidFill>
                <a:latin typeface="Tahoma"/>
                <a:cs typeface="Tahoma"/>
              </a:rPr>
              <a:t>Impact:</a:t>
            </a:r>
            <a:r>
              <a:rPr sz="1650" b="1" spc="-185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Prom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es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sus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ainability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75" dirty="0">
                <a:solidFill>
                  <a:srgbClr val="272525"/>
                </a:solidFill>
                <a:latin typeface="Verdana"/>
                <a:cs typeface="Verdana"/>
              </a:rPr>
              <a:t>b</a:t>
            </a:r>
            <a:r>
              <a:rPr sz="1650" spc="-75" dirty="0">
                <a:solidFill>
                  <a:srgbClr val="272525"/>
                </a:solidFill>
                <a:latin typeface="Verdana"/>
                <a:cs typeface="Verdana"/>
              </a:rPr>
              <a:t>y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reducing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reliance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on 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physical</a:t>
            </a:r>
            <a:r>
              <a:rPr sz="1650" spc="-30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materials.</a:t>
            </a:r>
            <a:endParaRPr sz="16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IN" sz="1900" spc="9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sz="1900" b="1" spc="90" dirty="0">
                <a:latin typeface="Lucida Sans Unicode"/>
                <a:cs typeface="Lucida Sans Unicode"/>
              </a:rPr>
              <a:t>Encourage</a:t>
            </a:r>
            <a:r>
              <a:rPr sz="1900" b="1" spc="-145" dirty="0">
                <a:latin typeface="Lucida Sans Unicode"/>
                <a:cs typeface="Lucida Sans Unicode"/>
              </a:rPr>
              <a:t> </a:t>
            </a:r>
            <a:r>
              <a:rPr sz="1900" b="1" spc="95" dirty="0">
                <a:latin typeface="Lucida Sans Unicode"/>
                <a:cs typeface="Lucida Sans Unicode"/>
              </a:rPr>
              <a:t>adoption</a:t>
            </a:r>
            <a:r>
              <a:rPr sz="1900" b="1" spc="-150" dirty="0">
                <a:latin typeface="Lucida Sans Unicode"/>
                <a:cs typeface="Lucida Sans Unicode"/>
              </a:rPr>
              <a:t> </a:t>
            </a:r>
            <a:r>
              <a:rPr sz="1900" b="1" spc="105" dirty="0">
                <a:latin typeface="Lucida Sans Unicode"/>
                <a:cs typeface="Lucida Sans Unicode"/>
              </a:rPr>
              <a:t>and</a:t>
            </a:r>
            <a:r>
              <a:rPr sz="1900" b="1" spc="-145" dirty="0">
                <a:latin typeface="Lucida Sans Unicode"/>
                <a:cs typeface="Lucida Sans Unicode"/>
              </a:rPr>
              <a:t> </a:t>
            </a:r>
            <a:r>
              <a:rPr sz="1900" b="1" spc="90" dirty="0">
                <a:latin typeface="Lucida Sans Unicode"/>
                <a:cs typeface="Lucida Sans Unicode"/>
              </a:rPr>
              <a:t>feedback:</a:t>
            </a:r>
            <a:endParaRPr sz="1900" b="1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Lucida Sans Unicode"/>
              <a:cs typeface="Lucida Sans Unicode"/>
            </a:endParaRPr>
          </a:p>
          <a:p>
            <a:pPr marL="354965">
              <a:lnSpc>
                <a:spcPct val="100000"/>
              </a:lnSpc>
            </a:pPr>
            <a:endParaRPr lang="en-IN" sz="1650" b="1" spc="-55" dirty="0">
              <a:solidFill>
                <a:srgbClr val="272525"/>
              </a:solidFill>
              <a:latin typeface="Tahoma"/>
              <a:cs typeface="Tahoma"/>
            </a:endParaRPr>
          </a:p>
          <a:p>
            <a:pPr marL="354965">
              <a:lnSpc>
                <a:spcPct val="100000"/>
              </a:lnSpc>
            </a:pPr>
            <a:r>
              <a:rPr sz="1650" b="1" spc="-55" dirty="0">
                <a:solidFill>
                  <a:srgbClr val="272525"/>
                </a:solidFill>
                <a:latin typeface="Tahoma"/>
                <a:cs typeface="Tahoma"/>
              </a:rPr>
              <a:t>Join</a:t>
            </a:r>
            <a:r>
              <a:rPr sz="1650" b="1" spc="-180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spc="-5" dirty="0">
                <a:solidFill>
                  <a:srgbClr val="272525"/>
                </a:solidFill>
                <a:latin typeface="Tahoma"/>
                <a:cs typeface="Tahoma"/>
              </a:rPr>
              <a:t>us:</a:t>
            </a:r>
            <a:r>
              <a:rPr sz="1650" b="1" spc="-175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Connect,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collaborate,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grow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with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our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academic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community.</a:t>
            </a:r>
            <a:endParaRPr lang="en-IN" sz="1650" spc="-40" dirty="0">
              <a:solidFill>
                <a:srgbClr val="272525"/>
              </a:solidFill>
              <a:latin typeface="Verdana"/>
              <a:cs typeface="Verdana"/>
            </a:endParaRPr>
          </a:p>
          <a:p>
            <a:pPr marL="354965">
              <a:lnSpc>
                <a:spcPct val="100000"/>
              </a:lnSpc>
            </a:pPr>
            <a:endParaRPr sz="1650" dirty="0">
              <a:latin typeface="Verdana"/>
              <a:cs typeface="Verdana"/>
            </a:endParaRPr>
          </a:p>
          <a:p>
            <a:pPr marL="354965" marR="106045">
              <a:lnSpc>
                <a:spcPct val="128699"/>
              </a:lnSpc>
              <a:spcBef>
                <a:spcPts val="450"/>
              </a:spcBef>
            </a:pPr>
            <a:r>
              <a:rPr sz="1650" b="1" spc="-15" dirty="0">
                <a:solidFill>
                  <a:srgbClr val="272525"/>
                </a:solidFill>
                <a:latin typeface="Tahoma"/>
                <a:cs typeface="Tahoma"/>
              </a:rPr>
              <a:t>Share</a:t>
            </a:r>
            <a:r>
              <a:rPr sz="1650" b="1" spc="-185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spc="50" dirty="0">
                <a:solidFill>
                  <a:srgbClr val="272525"/>
                </a:solidFill>
                <a:latin typeface="Tahoma"/>
                <a:cs typeface="Tahoma"/>
              </a:rPr>
              <a:t>feedback:</a:t>
            </a:r>
            <a:r>
              <a:rPr sz="1650" b="1" spc="-195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spc="20" dirty="0">
                <a:solidFill>
                  <a:srgbClr val="272525"/>
                </a:solidFill>
                <a:latin typeface="Verdana"/>
                <a:cs typeface="Verdana"/>
              </a:rPr>
              <a:t>Help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us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improve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your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experience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shape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the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future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75" dirty="0">
                <a:solidFill>
                  <a:srgbClr val="272525"/>
                </a:solidFill>
                <a:latin typeface="Verdana"/>
                <a:cs typeface="Verdana"/>
              </a:rPr>
              <a:t>of </a:t>
            </a:r>
            <a:r>
              <a:rPr sz="1650" spc="-56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our</a:t>
            </a:r>
            <a:r>
              <a:rPr sz="1650" spc="-30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platform.</a:t>
            </a:r>
            <a:endParaRPr sz="1650" dirty="0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48494" y="6845300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8843" y="1143000"/>
            <a:ext cx="3932314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90"/>
              </a:spcBef>
            </a:pPr>
            <a:r>
              <a:rPr b="1" spc="95" dirty="0"/>
              <a:t>Que</a:t>
            </a:r>
            <a:r>
              <a:rPr b="1" spc="70" dirty="0"/>
              <a:t>s</a:t>
            </a:r>
            <a:r>
              <a:rPr b="1" spc="40" dirty="0"/>
              <a:t>t</a:t>
            </a:r>
            <a:r>
              <a:rPr b="1" spc="140" dirty="0"/>
              <a:t>ion</a:t>
            </a:r>
            <a:r>
              <a:rPr b="1" spc="-290" dirty="0"/>
              <a:t> </a:t>
            </a:r>
            <a:r>
              <a:rPr b="1" spc="140" dirty="0"/>
              <a:t>&amp;</a:t>
            </a:r>
            <a:r>
              <a:rPr b="1" spc="-290" dirty="0"/>
              <a:t> </a:t>
            </a:r>
            <a:r>
              <a:rPr b="1" spc="140" dirty="0"/>
              <a:t>An</a:t>
            </a:r>
            <a:r>
              <a:rPr b="1" spc="45" dirty="0"/>
              <a:t>s</a:t>
            </a:r>
            <a:r>
              <a:rPr b="1" spc="420" dirty="0"/>
              <a:t>w</a:t>
            </a:r>
            <a:r>
              <a:rPr b="1" spc="20" dirty="0"/>
              <a:t>e</a:t>
            </a:r>
            <a:r>
              <a:rPr b="1" dirty="0"/>
              <a:t>r</a:t>
            </a:r>
            <a:r>
              <a:rPr b="1" spc="-30" dirty="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78415" y="2017623"/>
            <a:ext cx="7724775" cy="4296410"/>
            <a:chOff x="3578415" y="2017623"/>
            <a:chExt cx="7724775" cy="42964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8415" y="2017623"/>
              <a:ext cx="4282681" cy="26457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8495" y="5894324"/>
              <a:ext cx="1754504" cy="4191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160320" y="4883837"/>
            <a:ext cx="7118984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35" dirty="0">
                <a:solidFill>
                  <a:srgbClr val="272525"/>
                </a:solidFill>
                <a:latin typeface="Tahoma"/>
                <a:cs typeface="Tahoma"/>
              </a:rPr>
              <a:t>The</a:t>
            </a:r>
            <a:r>
              <a:rPr sz="1650" b="1" spc="-180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spc="10" dirty="0">
                <a:solidFill>
                  <a:srgbClr val="272525"/>
                </a:solidFill>
                <a:latin typeface="Tahoma"/>
                <a:cs typeface="Tahoma"/>
              </a:rPr>
              <a:t>floor</a:t>
            </a:r>
            <a:r>
              <a:rPr sz="1650" b="1" spc="-180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spc="-30" dirty="0">
                <a:solidFill>
                  <a:srgbClr val="272525"/>
                </a:solidFill>
                <a:latin typeface="Tahoma"/>
                <a:cs typeface="Tahoma"/>
              </a:rPr>
              <a:t>is</a:t>
            </a:r>
            <a:r>
              <a:rPr sz="1650" b="1" spc="-180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spc="5" dirty="0">
                <a:solidFill>
                  <a:srgbClr val="272525"/>
                </a:solidFill>
                <a:latin typeface="Tahoma"/>
                <a:cs typeface="Tahoma"/>
              </a:rPr>
              <a:t>now</a:t>
            </a:r>
            <a:r>
              <a:rPr sz="1650" b="1" spc="-180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spc="40" dirty="0">
                <a:solidFill>
                  <a:srgbClr val="272525"/>
                </a:solidFill>
                <a:latin typeface="Tahoma"/>
                <a:cs typeface="Tahoma"/>
              </a:rPr>
              <a:t>open</a:t>
            </a:r>
            <a:r>
              <a:rPr sz="1650" b="1" spc="-180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spc="5" dirty="0">
                <a:solidFill>
                  <a:srgbClr val="272525"/>
                </a:solidFill>
                <a:latin typeface="Tahoma"/>
                <a:cs typeface="Tahoma"/>
              </a:rPr>
              <a:t>for</a:t>
            </a:r>
            <a:r>
              <a:rPr sz="1650" b="1" spc="-180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spc="5" dirty="0">
                <a:solidFill>
                  <a:srgbClr val="272525"/>
                </a:solidFill>
                <a:latin typeface="Tahoma"/>
                <a:cs typeface="Tahoma"/>
              </a:rPr>
              <a:t>questions</a:t>
            </a:r>
            <a:r>
              <a:rPr sz="1650" b="1" spc="-180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spc="5" dirty="0">
                <a:solidFill>
                  <a:srgbClr val="272525"/>
                </a:solidFill>
                <a:latin typeface="Tahoma"/>
                <a:cs typeface="Tahoma"/>
              </a:rPr>
              <a:t>and</a:t>
            </a:r>
            <a:r>
              <a:rPr sz="1650" b="1" spc="-180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spc="50" dirty="0">
                <a:solidFill>
                  <a:srgbClr val="272525"/>
                </a:solidFill>
                <a:latin typeface="Tahoma"/>
                <a:cs typeface="Tahoma"/>
              </a:rPr>
              <a:t>feedback</a:t>
            </a:r>
            <a:r>
              <a:rPr sz="1650" b="1" spc="-180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spc="5" dirty="0">
                <a:solidFill>
                  <a:srgbClr val="272525"/>
                </a:solidFill>
                <a:latin typeface="Tahoma"/>
                <a:cs typeface="Tahoma"/>
              </a:rPr>
              <a:t>from</a:t>
            </a:r>
            <a:r>
              <a:rPr sz="1650" b="1" spc="-180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dirty="0">
                <a:solidFill>
                  <a:srgbClr val="272525"/>
                </a:solidFill>
                <a:latin typeface="Tahoma"/>
                <a:cs typeface="Tahoma"/>
              </a:rPr>
              <a:t>the</a:t>
            </a:r>
            <a:r>
              <a:rPr sz="1650" b="1" spc="-180" dirty="0">
                <a:solidFill>
                  <a:srgbClr val="272525"/>
                </a:solidFill>
                <a:latin typeface="Tahoma"/>
                <a:cs typeface="Tahoma"/>
              </a:rPr>
              <a:t> </a:t>
            </a:r>
            <a:r>
              <a:rPr sz="1650" b="1" spc="30" dirty="0">
                <a:solidFill>
                  <a:srgbClr val="272525"/>
                </a:solidFill>
                <a:latin typeface="Tahoma"/>
                <a:cs typeface="Tahoma"/>
              </a:rPr>
              <a:t>audience.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1085" y="572556"/>
            <a:ext cx="4218940" cy="5086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50" b="1" spc="200" dirty="0">
                <a:latin typeface="Lucida Sans Unicode"/>
                <a:cs typeface="Lucida Sans Unicode"/>
              </a:rPr>
              <a:t>Acknowledgements</a:t>
            </a:r>
            <a:endParaRPr sz="3150" b="1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55965" y="1608378"/>
            <a:ext cx="9647555" cy="4705350"/>
            <a:chOff x="1655965" y="1608378"/>
            <a:chExt cx="9647555" cy="4705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5965" y="1608378"/>
              <a:ext cx="2398306" cy="14846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3169" y="3606968"/>
              <a:ext cx="2740913" cy="20556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8494" y="5894324"/>
              <a:ext cx="1754504" cy="4191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60040">
              <a:lnSpc>
                <a:spcPct val="100000"/>
              </a:lnSpc>
              <a:spcBef>
                <a:spcPts val="135"/>
              </a:spcBef>
            </a:pPr>
            <a:r>
              <a:rPr spc="-125" dirty="0"/>
              <a:t>R</a:t>
            </a:r>
            <a:r>
              <a:rPr spc="60" dirty="0"/>
              <a:t>espec</a:t>
            </a:r>
            <a:r>
              <a:rPr spc="5" dirty="0"/>
              <a:t>t</a:t>
            </a:r>
            <a:r>
              <a:rPr spc="75" dirty="0"/>
              <a:t>ed</a:t>
            </a:r>
            <a:r>
              <a:rPr spc="-295" dirty="0"/>
              <a:t> </a:t>
            </a:r>
            <a:r>
              <a:rPr lang="en-IN" spc="-295" dirty="0"/>
              <a:t> </a:t>
            </a:r>
            <a:r>
              <a:rPr lang="en-IN" b="1" spc="-114" dirty="0" err="1"/>
              <a:t>Revya</a:t>
            </a:r>
            <a:r>
              <a:rPr lang="en-IN" b="1" spc="-114" dirty="0"/>
              <a:t> Naik Sir</a:t>
            </a:r>
            <a:r>
              <a:rPr spc="-145" dirty="0"/>
              <a:t>,</a:t>
            </a:r>
          </a:p>
          <a:p>
            <a:pPr marL="2860040" marR="5080">
              <a:lnSpc>
                <a:spcPct val="124900"/>
              </a:lnSpc>
              <a:spcBef>
                <a:spcPts val="1275"/>
              </a:spcBef>
            </a:pPr>
            <a:r>
              <a:rPr spc="-80" dirty="0"/>
              <a:t>Thank</a:t>
            </a:r>
            <a:r>
              <a:rPr spc="-295" dirty="0"/>
              <a:t> </a:t>
            </a:r>
            <a:r>
              <a:rPr spc="-25" dirty="0"/>
              <a:t>you</a:t>
            </a:r>
            <a:r>
              <a:rPr spc="-290" dirty="0"/>
              <a:t> </a:t>
            </a:r>
            <a:r>
              <a:rPr spc="-5" dirty="0"/>
              <a:t>for</a:t>
            </a:r>
            <a:r>
              <a:rPr spc="-290" dirty="0"/>
              <a:t> </a:t>
            </a:r>
            <a:r>
              <a:rPr spc="-55" dirty="0"/>
              <a:t>your</a:t>
            </a:r>
            <a:r>
              <a:rPr spc="-295" dirty="0"/>
              <a:t> </a:t>
            </a:r>
            <a:r>
              <a:rPr spc="20" dirty="0"/>
              <a:t>patience</a:t>
            </a:r>
            <a:r>
              <a:rPr spc="-290" dirty="0"/>
              <a:t> </a:t>
            </a:r>
            <a:r>
              <a:rPr spc="-5" dirty="0"/>
              <a:t>and</a:t>
            </a:r>
            <a:r>
              <a:rPr spc="-295" dirty="0"/>
              <a:t> </a:t>
            </a:r>
            <a:r>
              <a:rPr spc="-5" dirty="0"/>
              <a:t>for</a:t>
            </a:r>
            <a:r>
              <a:rPr spc="-290" dirty="0"/>
              <a:t> </a:t>
            </a:r>
            <a:r>
              <a:rPr spc="-30" dirty="0"/>
              <a:t>taking</a:t>
            </a:r>
            <a:r>
              <a:rPr spc="-290" dirty="0"/>
              <a:t> </a:t>
            </a:r>
            <a:r>
              <a:rPr spc="-10" dirty="0"/>
              <a:t>the</a:t>
            </a:r>
            <a:r>
              <a:rPr spc="-295" dirty="0"/>
              <a:t> </a:t>
            </a:r>
            <a:r>
              <a:rPr spc="-25" dirty="0"/>
              <a:t>time</a:t>
            </a:r>
            <a:r>
              <a:rPr spc="-290" dirty="0"/>
              <a:t> </a:t>
            </a:r>
            <a:r>
              <a:rPr spc="35" dirty="0"/>
              <a:t>to </a:t>
            </a:r>
            <a:r>
              <a:rPr spc="-565" dirty="0"/>
              <a:t> </a:t>
            </a:r>
            <a:r>
              <a:rPr spc="30" dirty="0"/>
              <a:t>engage</a:t>
            </a:r>
            <a:r>
              <a:rPr spc="-295" dirty="0"/>
              <a:t> </a:t>
            </a:r>
            <a:r>
              <a:rPr spc="-40" dirty="0"/>
              <a:t>with</a:t>
            </a:r>
            <a:r>
              <a:rPr spc="-295" dirty="0"/>
              <a:t> </a:t>
            </a:r>
            <a:r>
              <a:rPr spc="-40" dirty="0"/>
              <a:t>our</a:t>
            </a:r>
            <a:r>
              <a:rPr spc="-295" dirty="0"/>
              <a:t> </a:t>
            </a:r>
            <a:r>
              <a:rPr spc="-5" dirty="0"/>
              <a:t>presen</a:t>
            </a:r>
            <a:r>
              <a:rPr spc="-25" dirty="0"/>
              <a:t>t</a:t>
            </a:r>
            <a:r>
              <a:rPr spc="-50" dirty="0"/>
              <a:t>a</a:t>
            </a:r>
            <a:r>
              <a:rPr spc="-35" dirty="0"/>
              <a:t>tion.</a:t>
            </a:r>
          </a:p>
          <a:p>
            <a:pPr marL="2860040">
              <a:lnSpc>
                <a:spcPct val="100000"/>
              </a:lnSpc>
              <a:spcBef>
                <a:spcPts val="1764"/>
              </a:spcBef>
            </a:pPr>
            <a:r>
              <a:rPr spc="-65" dirty="0"/>
              <a:t>Your</a:t>
            </a:r>
            <a:r>
              <a:rPr spc="-295" dirty="0"/>
              <a:t> </a:t>
            </a:r>
            <a:r>
              <a:rPr spc="15" dirty="0"/>
              <a:t>guidance</a:t>
            </a:r>
            <a:r>
              <a:rPr spc="-295" dirty="0"/>
              <a:t> </a:t>
            </a:r>
            <a:r>
              <a:rPr spc="-40" dirty="0"/>
              <a:t>has</a:t>
            </a:r>
            <a:r>
              <a:rPr spc="-295" dirty="0"/>
              <a:t> </a:t>
            </a:r>
            <a:r>
              <a:rPr spc="30" dirty="0"/>
              <a:t>been</a:t>
            </a:r>
            <a:r>
              <a:rPr spc="-290" dirty="0"/>
              <a:t> </a:t>
            </a:r>
            <a:r>
              <a:rPr spc="-45" dirty="0"/>
              <a:t>invaluable</a:t>
            </a:r>
            <a:r>
              <a:rPr spc="-295" dirty="0"/>
              <a:t> </a:t>
            </a:r>
            <a:r>
              <a:rPr spc="35" dirty="0"/>
              <a:t>to</a:t>
            </a:r>
            <a:r>
              <a:rPr spc="-295" dirty="0"/>
              <a:t> </a:t>
            </a:r>
            <a:r>
              <a:rPr spc="-40" dirty="0"/>
              <a:t>our</a:t>
            </a:r>
            <a:r>
              <a:rPr spc="-295" dirty="0"/>
              <a:t> </a:t>
            </a:r>
            <a:r>
              <a:rPr spc="-45" dirty="0"/>
              <a:t>team.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65532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6553200"/>
          </a:xfrm>
          <a:custGeom>
            <a:avLst/>
            <a:gdLst/>
            <a:ahLst/>
            <a:cxnLst/>
            <a:rect l="l" t="t" r="r" b="b"/>
            <a:pathLst>
              <a:path w="11430000" h="6553200">
                <a:moveTo>
                  <a:pt x="11429999" y="0"/>
                </a:moveTo>
                <a:lnTo>
                  <a:pt x="0" y="0"/>
                </a:lnTo>
                <a:lnTo>
                  <a:pt x="0" y="6553198"/>
                </a:lnTo>
                <a:lnTo>
                  <a:pt x="11429999" y="6553198"/>
                </a:lnTo>
                <a:lnTo>
                  <a:pt x="11429999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001" y="475902"/>
            <a:ext cx="690203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170" dirty="0"/>
              <a:t>P</a:t>
            </a:r>
            <a:r>
              <a:rPr sz="3200" b="1" spc="60" dirty="0"/>
              <a:t>r</a:t>
            </a:r>
            <a:r>
              <a:rPr sz="3200" b="1" spc="85" dirty="0"/>
              <a:t>o</a:t>
            </a:r>
            <a:r>
              <a:rPr sz="3200" b="1" spc="75" dirty="0"/>
              <a:t>b</a:t>
            </a:r>
            <a:r>
              <a:rPr sz="3200" b="1" spc="105" dirty="0"/>
              <a:t>lem</a:t>
            </a:r>
            <a:r>
              <a:rPr lang="en-IN" sz="3200" b="1" spc="105" dirty="0"/>
              <a:t> Statement:</a:t>
            </a:r>
            <a:endParaRPr sz="3200" b="1" dirty="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2461" y="1360945"/>
            <a:ext cx="428268" cy="4282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12164" y="1816740"/>
            <a:ext cx="1887601" cy="3362331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600" b="1" spc="70" dirty="0">
                <a:solidFill>
                  <a:srgbClr val="272525"/>
                </a:solidFill>
                <a:latin typeface="Verdana"/>
                <a:cs typeface="Verdana"/>
              </a:rPr>
              <a:t>High</a:t>
            </a:r>
            <a:r>
              <a:rPr sz="1600" b="1" spc="-1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00" b="1" spc="25" dirty="0">
                <a:solidFill>
                  <a:srgbClr val="272525"/>
                </a:solidFill>
                <a:latin typeface="Verdana"/>
                <a:cs typeface="Verdana"/>
              </a:rPr>
              <a:t>Costs</a:t>
            </a:r>
            <a:r>
              <a:rPr lang="en-IN" sz="1600" b="1" spc="25" dirty="0">
                <a:solidFill>
                  <a:srgbClr val="272525"/>
                </a:solidFill>
                <a:latin typeface="Verdana"/>
                <a:cs typeface="Verdana"/>
              </a:rPr>
              <a:t>:</a:t>
            </a:r>
            <a:endParaRPr sz="1600" b="1" dirty="0">
              <a:latin typeface="Verdana"/>
              <a:cs typeface="Verdana"/>
            </a:endParaRPr>
          </a:p>
          <a:p>
            <a:pPr marL="12700" marR="5080">
              <a:lnSpc>
                <a:spcPct val="127699"/>
              </a:lnSpc>
              <a:spcBef>
                <a:spcPts val="630"/>
              </a:spcBef>
            </a:pPr>
            <a:r>
              <a:rPr sz="1650" spc="-27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xtbooks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30" dirty="0">
                <a:solidFill>
                  <a:srgbClr val="272525"/>
                </a:solidFill>
                <a:latin typeface="Verdana"/>
                <a:cs typeface="Verdana"/>
              </a:rPr>
              <a:t>c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an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55" dirty="0">
                <a:solidFill>
                  <a:srgbClr val="272525"/>
                </a:solidFill>
                <a:latin typeface="Verdana"/>
                <a:cs typeface="Verdana"/>
              </a:rPr>
              <a:t>be 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exorbitantly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priced,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placing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a 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significant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60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inancial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burden  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on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students, 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especially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those  </a:t>
            </a:r>
            <a:r>
              <a:rPr sz="1650" spc="60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rom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l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w-income 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backgrounds.</a:t>
            </a:r>
            <a:endParaRPr sz="1650" dirty="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44455" y="1360945"/>
            <a:ext cx="428268" cy="4282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917112" y="1931301"/>
            <a:ext cx="2053427" cy="41078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4940">
              <a:lnSpc>
                <a:spcPct val="109300"/>
              </a:lnSpc>
              <a:spcBef>
                <a:spcPts val="100"/>
              </a:spcBef>
            </a:pPr>
            <a:r>
              <a:rPr sz="1600" b="1" spc="155" dirty="0">
                <a:solidFill>
                  <a:srgbClr val="272525"/>
                </a:solidFill>
                <a:latin typeface="Verdana"/>
                <a:cs typeface="Verdana"/>
              </a:rPr>
              <a:t>W</a:t>
            </a:r>
            <a:r>
              <a:rPr sz="1600" b="1" spc="-3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00" b="1" spc="40" dirty="0">
                <a:solidFill>
                  <a:srgbClr val="272525"/>
                </a:solidFill>
                <a:latin typeface="Verdana"/>
                <a:cs typeface="Verdana"/>
              </a:rPr>
              <a:t>s</a:t>
            </a:r>
            <a:r>
              <a:rPr sz="1600" b="1" spc="1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00" b="1" spc="-4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00" b="1" spc="-1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00" b="1" spc="-3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00" b="1" spc="65" dirty="0">
                <a:solidFill>
                  <a:srgbClr val="272525"/>
                </a:solidFill>
                <a:latin typeface="Verdana"/>
                <a:cs typeface="Verdana"/>
              </a:rPr>
              <a:t>nd  </a:t>
            </a:r>
            <a:r>
              <a:rPr sz="1600" b="1" spc="9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00" b="1" spc="50" dirty="0">
                <a:solidFill>
                  <a:srgbClr val="272525"/>
                </a:solidFill>
                <a:latin typeface="Verdana"/>
                <a:cs typeface="Verdana"/>
              </a:rPr>
              <a:t>n</a:t>
            </a:r>
            <a:r>
              <a:rPr sz="1600" b="1" spc="130" dirty="0">
                <a:solidFill>
                  <a:srgbClr val="272525"/>
                </a:solidFill>
                <a:latin typeface="Verdana"/>
                <a:cs typeface="Verdana"/>
              </a:rPr>
              <a:t>v</a:t>
            </a:r>
            <a:r>
              <a:rPr sz="1600" b="1" spc="65" dirty="0">
                <a:solidFill>
                  <a:srgbClr val="272525"/>
                </a:solidFill>
                <a:latin typeface="Verdana"/>
                <a:cs typeface="Verdana"/>
              </a:rPr>
              <a:t>i</a:t>
            </a:r>
            <a:r>
              <a:rPr sz="1600" b="1" spc="20" dirty="0">
                <a:solidFill>
                  <a:srgbClr val="272525"/>
                </a:solidFill>
                <a:latin typeface="Verdana"/>
                <a:cs typeface="Verdana"/>
              </a:rPr>
              <a:t>r</a:t>
            </a:r>
            <a:r>
              <a:rPr sz="1600" b="1" spc="50" dirty="0">
                <a:solidFill>
                  <a:srgbClr val="272525"/>
                </a:solidFill>
                <a:latin typeface="Verdana"/>
                <a:cs typeface="Verdana"/>
              </a:rPr>
              <a:t>onment</a:t>
            </a:r>
            <a:r>
              <a:rPr lang="en-IN" sz="1600" b="1" spc="50" dirty="0">
                <a:solidFill>
                  <a:srgbClr val="272525"/>
                </a:solidFill>
                <a:latin typeface="Verdana"/>
                <a:cs typeface="Verdana"/>
              </a:rPr>
              <a:t>al</a:t>
            </a:r>
            <a:r>
              <a:rPr sz="1600" b="1" spc="125" dirty="0">
                <a:solidFill>
                  <a:srgbClr val="272525"/>
                </a:solidFill>
                <a:latin typeface="Verdana"/>
                <a:cs typeface="Verdana"/>
              </a:rPr>
              <a:t>  </a:t>
            </a:r>
            <a:r>
              <a:rPr sz="1600" b="1" spc="30" dirty="0">
                <a:solidFill>
                  <a:srgbClr val="272525"/>
                </a:solidFill>
                <a:latin typeface="Verdana"/>
                <a:cs typeface="Verdana"/>
              </a:rPr>
              <a:t>Impact</a:t>
            </a:r>
            <a:r>
              <a:rPr lang="en-IN" sz="1600" b="1" spc="30" dirty="0">
                <a:solidFill>
                  <a:srgbClr val="272525"/>
                </a:solidFill>
                <a:latin typeface="Verdana"/>
                <a:cs typeface="Verdana"/>
              </a:rPr>
              <a:t>:</a:t>
            </a:r>
            <a:endParaRPr sz="1600" b="1" dirty="0">
              <a:latin typeface="Verdana"/>
              <a:cs typeface="Verdana"/>
            </a:endParaRPr>
          </a:p>
          <a:p>
            <a:pPr marL="12700" marR="5080">
              <a:lnSpc>
                <a:spcPct val="127800"/>
              </a:lnSpc>
              <a:spcBef>
                <a:spcPts val="625"/>
              </a:spcBef>
            </a:pP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Used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xtbooks  </a:t>
            </a:r>
            <a:r>
              <a:rPr sz="1650" spc="65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9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en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0" dirty="0">
                <a:solidFill>
                  <a:srgbClr val="272525"/>
                </a:solidFill>
                <a:latin typeface="Verdana"/>
                <a:cs typeface="Verdana"/>
              </a:rPr>
              <a:t>end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up  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discarded, 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contributing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70" dirty="0">
                <a:solidFill>
                  <a:srgbClr val="272525"/>
                </a:solidFill>
                <a:latin typeface="Verdana"/>
                <a:cs typeface="Verdana"/>
              </a:rPr>
              <a:t>o 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land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70" dirty="0">
                <a:solidFill>
                  <a:srgbClr val="272525"/>
                </a:solidFill>
                <a:latin typeface="Verdana"/>
                <a:cs typeface="Verdana"/>
              </a:rPr>
              <a:t>ill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w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as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5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  </a:t>
            </a:r>
            <a:r>
              <a:rPr sz="1650" spc="90" dirty="0">
                <a:solidFill>
                  <a:srgbClr val="272525"/>
                </a:solidFill>
                <a:latin typeface="Verdana"/>
                <a:cs typeface="Verdana"/>
              </a:rPr>
              <a:t>de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ores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tion,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as  new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xtbooks 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are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40" dirty="0">
                <a:solidFill>
                  <a:srgbClr val="272525"/>
                </a:solidFill>
                <a:latin typeface="Verdana"/>
                <a:cs typeface="Verdana"/>
              </a:rPr>
              <a:t>produced 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using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40" dirty="0">
                <a:solidFill>
                  <a:srgbClr val="272525"/>
                </a:solidFill>
                <a:latin typeface="Verdana"/>
                <a:cs typeface="Verdana"/>
              </a:rPr>
              <a:t>v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aluable 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resources.</a:t>
            </a:r>
            <a:endParaRPr sz="1650" dirty="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52998" y="1360945"/>
            <a:ext cx="428268" cy="4282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410200" y="1851300"/>
            <a:ext cx="2053427" cy="38394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19100">
              <a:lnSpc>
                <a:spcPct val="109300"/>
              </a:lnSpc>
              <a:spcBef>
                <a:spcPts val="100"/>
              </a:spcBef>
            </a:pPr>
            <a:r>
              <a:rPr sz="1600" b="1" spc="75" dirty="0">
                <a:solidFill>
                  <a:srgbClr val="272525"/>
                </a:solidFill>
                <a:latin typeface="Verdana"/>
                <a:cs typeface="Verdana"/>
              </a:rPr>
              <a:t>Limited </a:t>
            </a:r>
            <a:r>
              <a:rPr sz="1600" b="1" spc="8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00" b="1" spc="11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00" b="1" spc="70" dirty="0">
                <a:solidFill>
                  <a:srgbClr val="272525"/>
                </a:solidFill>
                <a:latin typeface="Verdana"/>
                <a:cs typeface="Verdana"/>
              </a:rPr>
              <a:t>c</a:t>
            </a:r>
            <a:r>
              <a:rPr sz="1600" b="1" spc="35" dirty="0">
                <a:solidFill>
                  <a:srgbClr val="272525"/>
                </a:solidFill>
                <a:latin typeface="Verdana"/>
                <a:cs typeface="Verdana"/>
              </a:rPr>
              <a:t>c</a:t>
            </a:r>
            <a:r>
              <a:rPr sz="1600" b="1" spc="-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00" b="1" spc="-25" dirty="0">
                <a:solidFill>
                  <a:srgbClr val="272525"/>
                </a:solidFill>
                <a:latin typeface="Verdana"/>
                <a:cs typeface="Verdana"/>
              </a:rPr>
              <a:t>s</a:t>
            </a:r>
            <a:r>
              <a:rPr sz="1600" b="1" spc="-35" dirty="0">
                <a:solidFill>
                  <a:srgbClr val="272525"/>
                </a:solidFill>
                <a:latin typeface="Verdana"/>
                <a:cs typeface="Verdana"/>
              </a:rPr>
              <a:t>s</a:t>
            </a:r>
            <a:r>
              <a:rPr sz="1600" b="1" spc="135" dirty="0">
                <a:solidFill>
                  <a:srgbClr val="272525"/>
                </a:solidFill>
                <a:latin typeface="Verdana"/>
                <a:cs typeface="Verdana"/>
              </a:rPr>
              <a:t>i</a:t>
            </a:r>
            <a:r>
              <a:rPr sz="1600" b="1" spc="110" dirty="0">
                <a:solidFill>
                  <a:srgbClr val="272525"/>
                </a:solidFill>
                <a:latin typeface="Verdana"/>
                <a:cs typeface="Verdana"/>
              </a:rPr>
              <a:t>b</a:t>
            </a:r>
            <a:r>
              <a:rPr sz="1600" b="1" spc="50" dirty="0">
                <a:solidFill>
                  <a:srgbClr val="272525"/>
                </a:solidFill>
                <a:latin typeface="Verdana"/>
                <a:cs typeface="Verdana"/>
              </a:rPr>
              <a:t>i</a:t>
            </a:r>
            <a:r>
              <a:rPr sz="1600" b="1" spc="110" dirty="0">
                <a:solidFill>
                  <a:srgbClr val="272525"/>
                </a:solidFill>
                <a:latin typeface="Verdana"/>
                <a:cs typeface="Verdana"/>
              </a:rPr>
              <a:t>l</a:t>
            </a:r>
            <a:r>
              <a:rPr sz="1600" b="1" spc="90" dirty="0">
                <a:solidFill>
                  <a:srgbClr val="272525"/>
                </a:solidFill>
                <a:latin typeface="Verdana"/>
                <a:cs typeface="Verdana"/>
              </a:rPr>
              <a:t>ity</a:t>
            </a:r>
            <a:r>
              <a:rPr lang="en-IN" sz="1600" b="1" spc="90" dirty="0">
                <a:solidFill>
                  <a:srgbClr val="272525"/>
                </a:solidFill>
                <a:latin typeface="Verdana"/>
                <a:cs typeface="Verdana"/>
              </a:rPr>
              <a:t>:</a:t>
            </a:r>
            <a:endParaRPr sz="1600" b="1" dirty="0">
              <a:latin typeface="Verdana"/>
              <a:cs typeface="Verdana"/>
            </a:endParaRPr>
          </a:p>
          <a:p>
            <a:pPr marL="12700" marR="5080">
              <a:lnSpc>
                <a:spcPct val="127800"/>
              </a:lnSpc>
              <a:spcBef>
                <a:spcPts val="625"/>
              </a:spcBef>
            </a:pPr>
            <a:r>
              <a:rPr sz="1650" spc="-60" dirty="0">
                <a:solidFill>
                  <a:srgbClr val="272525"/>
                </a:solidFill>
                <a:latin typeface="Verdana"/>
                <a:cs typeface="Verdana"/>
              </a:rPr>
              <a:t>The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high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60" dirty="0">
                <a:solidFill>
                  <a:srgbClr val="272525"/>
                </a:solidFill>
                <a:latin typeface="Verdana"/>
                <a:cs typeface="Verdana"/>
              </a:rPr>
              <a:t>cost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65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80" dirty="0">
                <a:solidFill>
                  <a:srgbClr val="272525"/>
                </a:solidFill>
                <a:latin typeface="Verdana"/>
                <a:cs typeface="Verdana"/>
              </a:rPr>
              <a:t>f 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xtbooks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30" dirty="0">
                <a:solidFill>
                  <a:srgbClr val="272525"/>
                </a:solidFill>
                <a:latin typeface="Verdana"/>
                <a:cs typeface="Verdana"/>
              </a:rPr>
              <a:t>c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an 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hinder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students'  </a:t>
            </a:r>
            <a:r>
              <a:rPr sz="1650" spc="50" dirty="0">
                <a:solidFill>
                  <a:srgbClr val="272525"/>
                </a:solidFill>
                <a:latin typeface="Verdana"/>
                <a:cs typeface="Verdana"/>
              </a:rPr>
              <a:t>access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70" dirty="0">
                <a:solidFill>
                  <a:srgbClr val="272525"/>
                </a:solidFill>
                <a:latin typeface="Verdana"/>
                <a:cs typeface="Verdana"/>
              </a:rPr>
              <a:t>o 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essential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l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arning  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materials, 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potentially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jeopardizing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their  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academic </a:t>
            </a: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progress.</a:t>
            </a:r>
            <a:endParaRPr sz="1650" dirty="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758" y="1360944"/>
            <a:ext cx="428255" cy="42825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543801" y="1816740"/>
            <a:ext cx="1887602" cy="390857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600" b="1" spc="70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00" b="1" spc="120" dirty="0">
                <a:solidFill>
                  <a:srgbClr val="272525"/>
                </a:solidFill>
                <a:latin typeface="Verdana"/>
                <a:cs typeface="Verdana"/>
              </a:rPr>
              <a:t>i</a:t>
            </a:r>
            <a:r>
              <a:rPr sz="1600" b="1" spc="35" dirty="0">
                <a:solidFill>
                  <a:srgbClr val="272525"/>
                </a:solidFill>
                <a:latin typeface="Verdana"/>
                <a:cs typeface="Verdana"/>
              </a:rPr>
              <a:t>na</a:t>
            </a:r>
            <a:r>
              <a:rPr sz="1600" b="1" spc="80" dirty="0">
                <a:solidFill>
                  <a:srgbClr val="272525"/>
                </a:solidFill>
                <a:latin typeface="Verdana"/>
                <a:cs typeface="Verdana"/>
              </a:rPr>
              <a:t>n</a:t>
            </a:r>
            <a:r>
              <a:rPr sz="1600" b="1" spc="55" dirty="0">
                <a:solidFill>
                  <a:srgbClr val="272525"/>
                </a:solidFill>
                <a:latin typeface="Verdana"/>
                <a:cs typeface="Verdana"/>
              </a:rPr>
              <a:t>c</a:t>
            </a:r>
            <a:r>
              <a:rPr sz="1600" b="1" spc="25" dirty="0">
                <a:solidFill>
                  <a:srgbClr val="272525"/>
                </a:solidFill>
                <a:latin typeface="Verdana"/>
                <a:cs typeface="Verdana"/>
              </a:rPr>
              <a:t>i</a:t>
            </a:r>
            <a:r>
              <a:rPr sz="1600" b="1" spc="6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00" b="1" spc="105" dirty="0">
                <a:solidFill>
                  <a:srgbClr val="272525"/>
                </a:solidFill>
                <a:latin typeface="Verdana"/>
                <a:cs typeface="Verdana"/>
              </a:rPr>
              <a:t>l</a:t>
            </a:r>
            <a:r>
              <a:rPr sz="1600" b="1" spc="-1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00" b="1" spc="10" dirty="0">
                <a:solidFill>
                  <a:srgbClr val="272525"/>
                </a:solidFill>
                <a:latin typeface="Verdana"/>
                <a:cs typeface="Verdana"/>
              </a:rPr>
              <a:t>S</a:t>
            </a:r>
            <a:r>
              <a:rPr sz="1600" b="1" spc="-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00" b="1" spc="30" dirty="0">
                <a:solidFill>
                  <a:srgbClr val="272525"/>
                </a:solidFill>
                <a:latin typeface="Verdana"/>
                <a:cs typeface="Verdana"/>
              </a:rPr>
              <a:t>r</a:t>
            </a:r>
            <a:r>
              <a:rPr sz="1600" b="1" spc="-3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00" b="1" spc="120" dirty="0">
                <a:solidFill>
                  <a:srgbClr val="272525"/>
                </a:solidFill>
                <a:latin typeface="Verdana"/>
                <a:cs typeface="Verdana"/>
              </a:rPr>
              <a:t>i</a:t>
            </a:r>
            <a:r>
              <a:rPr sz="1600" b="1" spc="100" dirty="0">
                <a:solidFill>
                  <a:srgbClr val="272525"/>
                </a:solidFill>
                <a:latin typeface="Verdana"/>
                <a:cs typeface="Verdana"/>
              </a:rPr>
              <a:t>n</a:t>
            </a:r>
            <a:r>
              <a:rPr lang="en-IN" sz="1600" b="1" spc="100" dirty="0">
                <a:solidFill>
                  <a:srgbClr val="272525"/>
                </a:solidFill>
                <a:latin typeface="Verdana"/>
                <a:cs typeface="Verdana"/>
              </a:rPr>
              <a:t>:</a:t>
            </a:r>
            <a:endParaRPr sz="1600" b="1" dirty="0">
              <a:latin typeface="Verdana"/>
              <a:cs typeface="Verdana"/>
            </a:endParaRPr>
          </a:p>
          <a:p>
            <a:pPr marL="12700" marR="30480">
              <a:lnSpc>
                <a:spcPct val="127400"/>
              </a:lnSpc>
              <a:spcBef>
                <a:spcPts val="635"/>
              </a:spcBef>
            </a:pPr>
            <a:r>
              <a:rPr sz="1650" spc="-60" dirty="0">
                <a:solidFill>
                  <a:srgbClr val="272525"/>
                </a:solidFill>
                <a:latin typeface="Verdana"/>
                <a:cs typeface="Verdana"/>
              </a:rPr>
              <a:t>The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need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70" dirty="0">
                <a:solidFill>
                  <a:srgbClr val="272525"/>
                </a:solidFill>
                <a:latin typeface="Verdana"/>
                <a:cs typeface="Verdana"/>
              </a:rPr>
              <a:t>o 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purchase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expensive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xtbooks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30" dirty="0">
                <a:solidFill>
                  <a:srgbClr val="272525"/>
                </a:solidFill>
                <a:latin typeface="Verdana"/>
                <a:cs typeface="Verdana"/>
              </a:rPr>
              <a:t>c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an  </a:t>
            </a:r>
            <a:r>
              <a:rPr sz="1650" spc="20" dirty="0">
                <a:solidFill>
                  <a:srgbClr val="272525"/>
                </a:solidFill>
                <a:latin typeface="Verdana"/>
                <a:cs typeface="Verdana"/>
              </a:rPr>
              <a:t>cr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5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60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inancial 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stress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or 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students,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di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v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erting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funds 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w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ay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60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rom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80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ther 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criti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c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al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needs.</a:t>
            </a:r>
            <a:endParaRPr sz="1650" dirty="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48494" y="6007100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1046932"/>
            <a:ext cx="674348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140" dirty="0"/>
              <a:t>O</a:t>
            </a:r>
            <a:r>
              <a:rPr sz="3200" b="1" spc="200" dirty="0"/>
              <a:t>u</a:t>
            </a:r>
            <a:r>
              <a:rPr sz="3200" b="1" spc="105" dirty="0"/>
              <a:t>r</a:t>
            </a:r>
            <a:r>
              <a:rPr sz="3200" b="1" spc="-370" dirty="0"/>
              <a:t> </a:t>
            </a:r>
            <a:r>
              <a:rPr sz="3200" b="1" spc="-140" dirty="0"/>
              <a:t>S</a:t>
            </a:r>
            <a:r>
              <a:rPr sz="3200" b="1" spc="180" dirty="0"/>
              <a:t>olu</a:t>
            </a:r>
            <a:r>
              <a:rPr sz="3200" b="1" spc="125" dirty="0"/>
              <a:t>t</a:t>
            </a:r>
            <a:r>
              <a:rPr sz="3200" b="1" spc="75" dirty="0"/>
              <a:t>ion:</a:t>
            </a:r>
            <a:r>
              <a:rPr sz="3200" b="1" spc="-370" dirty="0"/>
              <a:t> </a:t>
            </a:r>
            <a:r>
              <a:rPr sz="3200" b="1" spc="165" dirty="0"/>
              <a:t>BookX</a:t>
            </a:r>
            <a:r>
              <a:rPr sz="3200" b="1" spc="110" dirty="0"/>
              <a:t>c</a:t>
            </a:r>
            <a:r>
              <a:rPr sz="3200" b="1" spc="60" dirty="0"/>
              <a:t>h</a:t>
            </a:r>
            <a:r>
              <a:rPr sz="3200" b="1" spc="70" dirty="0"/>
              <a:t>a</a:t>
            </a:r>
            <a:r>
              <a:rPr sz="3200" b="1" spc="5" dirty="0"/>
              <a:t>nge</a:t>
            </a:r>
            <a:endParaRPr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1638514" y="1999251"/>
            <a:ext cx="1485685" cy="3071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b="1" spc="25" dirty="0">
                <a:latin typeface="Verdana"/>
                <a:cs typeface="Verdana"/>
              </a:rPr>
              <a:t>F</a:t>
            </a:r>
            <a:r>
              <a:rPr sz="1900" b="1" spc="65" dirty="0">
                <a:latin typeface="Verdana"/>
                <a:cs typeface="Verdana"/>
              </a:rPr>
              <a:t>or</a:t>
            </a:r>
            <a:r>
              <a:rPr sz="1900" b="1" spc="-215" dirty="0">
                <a:latin typeface="Verdana"/>
                <a:cs typeface="Verdana"/>
              </a:rPr>
              <a:t> </a:t>
            </a:r>
            <a:r>
              <a:rPr sz="1900" b="1" spc="-75" dirty="0">
                <a:latin typeface="Verdana"/>
                <a:cs typeface="Verdana"/>
              </a:rPr>
              <a:t>S</a:t>
            </a:r>
            <a:r>
              <a:rPr sz="1900" b="1" spc="-45" dirty="0">
                <a:latin typeface="Verdana"/>
                <a:cs typeface="Verdana"/>
              </a:rPr>
              <a:t>e</a:t>
            </a:r>
            <a:r>
              <a:rPr sz="1900" b="1" spc="140" dirty="0">
                <a:latin typeface="Verdana"/>
                <a:cs typeface="Verdana"/>
              </a:rPr>
              <a:t>l</a:t>
            </a:r>
            <a:r>
              <a:rPr sz="1900" b="1" spc="55" dirty="0">
                <a:latin typeface="Verdana"/>
                <a:cs typeface="Verdana"/>
              </a:rPr>
              <a:t>le</a:t>
            </a:r>
            <a:r>
              <a:rPr sz="1900" b="1" spc="45" dirty="0">
                <a:latin typeface="Verdana"/>
                <a:cs typeface="Verdana"/>
              </a:rPr>
              <a:t>r</a:t>
            </a:r>
            <a:r>
              <a:rPr sz="1900" b="1" spc="-15" dirty="0">
                <a:latin typeface="Verdana"/>
                <a:cs typeface="Verdana"/>
              </a:rPr>
              <a:t>s</a:t>
            </a:r>
            <a:endParaRPr sz="190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38515" y="2456988"/>
            <a:ext cx="2331720" cy="27476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81280">
              <a:lnSpc>
                <a:spcPct val="127400"/>
              </a:lnSpc>
              <a:spcBef>
                <a:spcPts val="114"/>
              </a:spcBef>
            </a:pPr>
            <a:r>
              <a:rPr sz="1650" spc="-65" dirty="0">
                <a:solidFill>
                  <a:srgbClr val="272525"/>
                </a:solidFill>
                <a:latin typeface="Verdana"/>
                <a:cs typeface="Verdana"/>
              </a:rPr>
              <a:t>Earn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80" dirty="0">
                <a:solidFill>
                  <a:srgbClr val="272525"/>
                </a:solidFill>
                <a:latin typeface="Verdana"/>
                <a:cs typeface="Verdana"/>
              </a:rPr>
              <a:t>xtra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30" dirty="0">
                <a:solidFill>
                  <a:srgbClr val="272525"/>
                </a:solidFill>
                <a:latin typeface="Verdana"/>
                <a:cs typeface="Verdana"/>
              </a:rPr>
              <a:t>c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ash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75" dirty="0">
                <a:solidFill>
                  <a:srgbClr val="272525"/>
                </a:solidFill>
                <a:latin typeface="Verdana"/>
                <a:cs typeface="Verdana"/>
              </a:rPr>
              <a:t>b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y 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selling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95" dirty="0">
                <a:solidFill>
                  <a:srgbClr val="272525"/>
                </a:solidFill>
                <a:latin typeface="Verdana"/>
                <a:cs typeface="Verdana"/>
              </a:rPr>
              <a:t>y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our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used 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xtbooks,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70" dirty="0">
                <a:solidFill>
                  <a:srgbClr val="272525"/>
                </a:solidFill>
                <a:latin typeface="Verdana"/>
                <a:cs typeface="Verdana"/>
              </a:rPr>
              <a:t>r</a:t>
            </a:r>
            <a:r>
              <a:rPr sz="1650" spc="-114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ther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than  </a:t>
            </a:r>
            <a:r>
              <a:rPr sz="1650" spc="40" dirty="0">
                <a:solidFill>
                  <a:srgbClr val="272525"/>
                </a:solidFill>
                <a:latin typeface="Verdana"/>
                <a:cs typeface="Verdana"/>
              </a:rPr>
              <a:t>dis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c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arding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them.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27400"/>
              </a:lnSpc>
              <a:spcBef>
                <a:spcPts val="1225"/>
              </a:spcBef>
            </a:pPr>
            <a:r>
              <a:rPr sz="1650" spc="140" dirty="0">
                <a:solidFill>
                  <a:srgbClr val="272525"/>
                </a:solidFill>
                <a:latin typeface="Verdana"/>
                <a:cs typeface="Verdana"/>
              </a:rPr>
              <a:t>C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ontribu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5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100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a 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sus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ainable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solution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75" dirty="0">
                <a:solidFill>
                  <a:srgbClr val="272525"/>
                </a:solidFill>
                <a:latin typeface="Verdana"/>
                <a:cs typeface="Verdana"/>
              </a:rPr>
              <a:t>b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y 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giving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95" dirty="0">
                <a:solidFill>
                  <a:srgbClr val="272525"/>
                </a:solidFill>
                <a:latin typeface="Verdana"/>
                <a:cs typeface="Verdana"/>
              </a:rPr>
              <a:t>y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our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45" dirty="0">
                <a:solidFill>
                  <a:srgbClr val="272525"/>
                </a:solidFill>
                <a:latin typeface="Verdana"/>
                <a:cs typeface="Verdana"/>
              </a:rPr>
              <a:t>books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a  </a:t>
            </a:r>
            <a:r>
              <a:rPr sz="1650" spc="50" dirty="0">
                <a:solidFill>
                  <a:srgbClr val="272525"/>
                </a:solidFill>
                <a:latin typeface="Verdana"/>
                <a:cs typeface="Verdana"/>
              </a:rPr>
              <a:t>second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li</a:t>
            </a:r>
            <a:r>
              <a:rPr sz="1650" spc="-7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e.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00180" y="1999246"/>
            <a:ext cx="1672020" cy="3071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b="1" spc="25" dirty="0">
                <a:latin typeface="Verdana"/>
                <a:cs typeface="Verdana"/>
              </a:rPr>
              <a:t>F</a:t>
            </a:r>
            <a:r>
              <a:rPr sz="1900" b="1" spc="65" dirty="0">
                <a:latin typeface="Verdana"/>
                <a:cs typeface="Verdana"/>
              </a:rPr>
              <a:t>or</a:t>
            </a:r>
            <a:r>
              <a:rPr sz="1900" b="1" spc="-215" dirty="0">
                <a:latin typeface="Verdana"/>
                <a:cs typeface="Verdana"/>
              </a:rPr>
              <a:t> </a:t>
            </a:r>
            <a:r>
              <a:rPr sz="1900" b="1" spc="95" dirty="0">
                <a:latin typeface="Verdana"/>
                <a:cs typeface="Verdana"/>
              </a:rPr>
              <a:t>B</a:t>
            </a:r>
            <a:r>
              <a:rPr sz="1900" b="1" spc="80" dirty="0">
                <a:latin typeface="Verdana"/>
                <a:cs typeface="Verdana"/>
              </a:rPr>
              <a:t>u</a:t>
            </a:r>
            <a:r>
              <a:rPr sz="1900" b="1" spc="25" dirty="0">
                <a:latin typeface="Verdana"/>
                <a:cs typeface="Verdana"/>
              </a:rPr>
              <a:t>y</a:t>
            </a:r>
            <a:r>
              <a:rPr sz="1900" b="1" spc="20" dirty="0">
                <a:latin typeface="Verdana"/>
                <a:cs typeface="Verdana"/>
              </a:rPr>
              <a:t>e</a:t>
            </a:r>
            <a:r>
              <a:rPr sz="1900" b="1" spc="5" dirty="0">
                <a:latin typeface="Verdana"/>
                <a:cs typeface="Verdana"/>
              </a:rPr>
              <a:t>r</a:t>
            </a:r>
            <a:r>
              <a:rPr sz="1900" b="1" spc="-15" dirty="0">
                <a:latin typeface="Verdana"/>
                <a:cs typeface="Verdana"/>
              </a:rPr>
              <a:t>s</a:t>
            </a:r>
            <a:endParaRPr sz="1900" b="1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0181" y="2456988"/>
            <a:ext cx="2101850" cy="27476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27400"/>
              </a:lnSpc>
              <a:spcBef>
                <a:spcPts val="114"/>
              </a:spcBef>
            </a:pPr>
            <a:r>
              <a:rPr sz="1650" spc="-65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70" dirty="0">
                <a:solidFill>
                  <a:srgbClr val="272525"/>
                </a:solidFill>
                <a:latin typeface="Verdana"/>
                <a:cs typeface="Verdana"/>
              </a:rPr>
              <a:t>ccess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ordable 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xtbooks,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s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ving 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money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reducing  </a:t>
            </a:r>
            <a:r>
              <a:rPr sz="1650" spc="60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inancial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stress.</a:t>
            </a:r>
            <a:endParaRPr sz="1650">
              <a:latin typeface="Verdana"/>
              <a:cs typeface="Verdana"/>
            </a:endParaRPr>
          </a:p>
          <a:p>
            <a:pPr marL="12700" marR="60325">
              <a:lnSpc>
                <a:spcPct val="127400"/>
              </a:lnSpc>
              <a:spcBef>
                <a:spcPts val="1225"/>
              </a:spcBef>
            </a:pP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Find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the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45" dirty="0">
                <a:solidFill>
                  <a:srgbClr val="272525"/>
                </a:solidFill>
                <a:latin typeface="Verdana"/>
                <a:cs typeface="Verdana"/>
              </a:rPr>
              <a:t>books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95" dirty="0">
                <a:solidFill>
                  <a:srgbClr val="272525"/>
                </a:solidFill>
                <a:latin typeface="Verdana"/>
                <a:cs typeface="Verdana"/>
              </a:rPr>
              <a:t>y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ou  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need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60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raction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65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80" dirty="0">
                <a:solidFill>
                  <a:srgbClr val="272525"/>
                </a:solidFill>
                <a:latin typeface="Verdana"/>
                <a:cs typeface="Verdana"/>
              </a:rPr>
              <a:t>f 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the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60" dirty="0">
                <a:solidFill>
                  <a:srgbClr val="272525"/>
                </a:solidFill>
                <a:latin typeface="Verdana"/>
                <a:cs typeface="Verdana"/>
              </a:rPr>
              <a:t>cost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65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80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new 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textbooks.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04278" y="1999246"/>
            <a:ext cx="2954122" cy="3071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b="1" spc="25" dirty="0">
                <a:latin typeface="Verdana"/>
                <a:cs typeface="Verdana"/>
              </a:rPr>
              <a:t>F</a:t>
            </a:r>
            <a:r>
              <a:rPr sz="1900" b="1" spc="65" dirty="0">
                <a:latin typeface="Verdana"/>
                <a:cs typeface="Verdana"/>
              </a:rPr>
              <a:t>or</a:t>
            </a:r>
            <a:r>
              <a:rPr sz="1900" b="1" spc="-215" dirty="0">
                <a:latin typeface="Verdana"/>
                <a:cs typeface="Verdana"/>
              </a:rPr>
              <a:t> </a:t>
            </a:r>
            <a:r>
              <a:rPr sz="1900" b="1" spc="70" dirty="0">
                <a:latin typeface="Verdana"/>
                <a:cs typeface="Verdana"/>
              </a:rPr>
              <a:t>the</a:t>
            </a:r>
            <a:r>
              <a:rPr sz="1900" b="1" spc="-215" dirty="0">
                <a:latin typeface="Verdana"/>
                <a:cs typeface="Verdana"/>
              </a:rPr>
              <a:t> </a:t>
            </a:r>
            <a:r>
              <a:rPr sz="1900" b="1" spc="120" dirty="0">
                <a:latin typeface="Verdana"/>
                <a:cs typeface="Verdana"/>
              </a:rPr>
              <a:t>E</a:t>
            </a:r>
            <a:r>
              <a:rPr sz="1900" b="1" spc="70" dirty="0">
                <a:latin typeface="Verdana"/>
                <a:cs typeface="Verdana"/>
              </a:rPr>
              <a:t>n</a:t>
            </a:r>
            <a:r>
              <a:rPr sz="1900" b="1" spc="170" dirty="0">
                <a:latin typeface="Verdana"/>
                <a:cs typeface="Verdana"/>
              </a:rPr>
              <a:t>v</a:t>
            </a:r>
            <a:r>
              <a:rPr sz="1900" b="1" spc="85" dirty="0">
                <a:latin typeface="Verdana"/>
                <a:cs typeface="Verdana"/>
              </a:rPr>
              <a:t>i</a:t>
            </a:r>
            <a:r>
              <a:rPr sz="1900" b="1" spc="35" dirty="0">
                <a:latin typeface="Verdana"/>
                <a:cs typeface="Verdana"/>
              </a:rPr>
              <a:t>r</a:t>
            </a:r>
            <a:r>
              <a:rPr sz="1900" b="1" spc="90" dirty="0">
                <a:latin typeface="Verdana"/>
                <a:cs typeface="Verdana"/>
              </a:rPr>
              <a:t>onment</a:t>
            </a:r>
            <a:endParaRPr sz="1900" b="1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04278" y="2456988"/>
            <a:ext cx="2711450" cy="27476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27400"/>
              </a:lnSpc>
              <a:spcBef>
                <a:spcPts val="114"/>
              </a:spcBef>
            </a:pPr>
            <a:r>
              <a:rPr sz="1650" spc="-125" dirty="0">
                <a:solidFill>
                  <a:srgbClr val="272525"/>
                </a:solidFill>
                <a:latin typeface="Verdana"/>
                <a:cs typeface="Verdana"/>
              </a:rPr>
              <a:t>R</a:t>
            </a:r>
            <a:r>
              <a:rPr sz="1650" spc="55" dirty="0">
                <a:solidFill>
                  <a:srgbClr val="272525"/>
                </a:solidFill>
                <a:latin typeface="Verdana"/>
                <a:cs typeface="Verdana"/>
              </a:rPr>
              <a:t>educe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w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as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5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 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pollution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75" dirty="0">
                <a:solidFill>
                  <a:srgbClr val="272525"/>
                </a:solidFill>
                <a:latin typeface="Verdana"/>
                <a:cs typeface="Verdana"/>
              </a:rPr>
              <a:t>b</a:t>
            </a:r>
            <a:r>
              <a:rPr sz="1650" spc="-75" dirty="0">
                <a:solidFill>
                  <a:srgbClr val="272525"/>
                </a:solidFill>
                <a:latin typeface="Verdana"/>
                <a:cs typeface="Verdana"/>
              </a:rPr>
              <a:t>y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prom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ting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the 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reuse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65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80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xisting 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textbooks.</a:t>
            </a:r>
            <a:endParaRPr sz="1650">
              <a:latin typeface="Verdana"/>
              <a:cs typeface="Verdana"/>
            </a:endParaRPr>
          </a:p>
          <a:p>
            <a:pPr marL="12700" marR="327025">
              <a:lnSpc>
                <a:spcPct val="127400"/>
              </a:lnSpc>
              <a:spcBef>
                <a:spcPts val="1225"/>
              </a:spcBef>
            </a:pPr>
            <a:r>
              <a:rPr sz="1650" spc="140" dirty="0">
                <a:solidFill>
                  <a:srgbClr val="272525"/>
                </a:solidFill>
                <a:latin typeface="Verdana"/>
                <a:cs typeface="Verdana"/>
              </a:rPr>
              <a:t>C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ontribu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5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100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greener 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future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75" dirty="0">
                <a:solidFill>
                  <a:srgbClr val="272525"/>
                </a:solidFill>
                <a:latin typeface="Verdana"/>
                <a:cs typeface="Verdana"/>
              </a:rPr>
              <a:t>b</a:t>
            </a:r>
            <a:r>
              <a:rPr sz="1650" spc="-75" dirty="0">
                <a:solidFill>
                  <a:srgbClr val="272525"/>
                </a:solidFill>
                <a:latin typeface="Verdana"/>
                <a:cs typeface="Verdana"/>
              </a:rPr>
              <a:t>y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60" dirty="0">
                <a:solidFill>
                  <a:srgbClr val="272525"/>
                </a:solidFill>
                <a:latin typeface="Verdana"/>
                <a:cs typeface="Verdana"/>
              </a:rPr>
              <a:t>minimizing  </a:t>
            </a:r>
            <a:r>
              <a:rPr sz="1650" spc="90" dirty="0">
                <a:solidFill>
                  <a:srgbClr val="272525"/>
                </a:solidFill>
                <a:latin typeface="Verdana"/>
                <a:cs typeface="Verdana"/>
              </a:rPr>
              <a:t>de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ores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tion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 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resource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depletion.</a:t>
            </a:r>
            <a:endParaRPr sz="165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8494" y="589432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BA10-FB30-96BD-7158-8DE113273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060" y="1447801"/>
            <a:ext cx="4777740" cy="838200"/>
          </a:xfrm>
        </p:spPr>
        <p:txBody>
          <a:bodyPr/>
          <a:lstStyle/>
          <a:p>
            <a:r>
              <a:rPr lang="en-IN" sz="3200" b="1" dirty="0"/>
              <a:t>Team contribution: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13F6D26-0CE3-A8F5-AC3C-937E2EEBB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057400"/>
            <a:ext cx="8892539" cy="3347070"/>
          </a:xfrm>
        </p:spPr>
        <p:txBody>
          <a:bodyPr/>
          <a:lstStyle/>
          <a:p>
            <a:endParaRPr lang="en-IN" dirty="0"/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b="1" dirty="0" err="1"/>
              <a:t>Sk.Mosin</a:t>
            </a:r>
            <a:r>
              <a:rPr lang="en-IN" sz="2400" b="1" dirty="0"/>
              <a:t>: </a:t>
            </a:r>
            <a:r>
              <a:rPr lang="en-US" sz="2400" dirty="0"/>
              <a:t>Frontend design , Backend development</a:t>
            </a:r>
          </a:p>
          <a:p>
            <a:endParaRPr lang="en-US" sz="2400" dirty="0"/>
          </a:p>
          <a:p>
            <a:r>
              <a:rPr lang="en-US" sz="2400" b="1" dirty="0" err="1"/>
              <a:t>B.Rakesh</a:t>
            </a:r>
            <a:r>
              <a:rPr lang="en-US" sz="2400" b="1" dirty="0"/>
              <a:t>: </a:t>
            </a:r>
            <a:r>
              <a:rPr lang="en-US" sz="2400" dirty="0"/>
              <a:t>Backend development</a:t>
            </a:r>
          </a:p>
          <a:p>
            <a:endParaRPr lang="en-US" sz="2400" dirty="0"/>
          </a:p>
          <a:p>
            <a:r>
              <a:rPr lang="en-US" sz="2400" b="1" dirty="0" err="1"/>
              <a:t>D.Bhavani</a:t>
            </a:r>
            <a:r>
              <a:rPr lang="en-US" sz="2400" b="1" dirty="0"/>
              <a:t>: </a:t>
            </a:r>
            <a:r>
              <a:rPr lang="en-US" sz="2400" dirty="0"/>
              <a:t>Frontend Development</a:t>
            </a:r>
            <a:endParaRPr lang="en-IN" sz="2400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0843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1430000" cy="79766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1"/>
            <a:ext cx="11430000" cy="7976870"/>
          </a:xfrm>
          <a:custGeom>
            <a:avLst/>
            <a:gdLst/>
            <a:ahLst/>
            <a:cxnLst/>
            <a:rect l="l" t="t" r="r" b="b"/>
            <a:pathLst>
              <a:path w="11430000" h="7976870">
                <a:moveTo>
                  <a:pt x="11429999" y="0"/>
                </a:moveTo>
                <a:lnTo>
                  <a:pt x="0" y="0"/>
                </a:lnTo>
                <a:lnTo>
                  <a:pt x="0" y="7976615"/>
                </a:lnTo>
                <a:lnTo>
                  <a:pt x="11429999" y="7976615"/>
                </a:lnTo>
                <a:lnTo>
                  <a:pt x="11429999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8514" y="466390"/>
            <a:ext cx="453368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245" dirty="0">
                <a:latin typeface="Georgia"/>
                <a:cs typeface="Georgia"/>
              </a:rPr>
              <a:t>Project</a:t>
            </a:r>
            <a:r>
              <a:rPr sz="3200" b="1" spc="-95" dirty="0">
                <a:latin typeface="Georgia"/>
                <a:cs typeface="Georgia"/>
              </a:rPr>
              <a:t> </a:t>
            </a:r>
            <a:r>
              <a:rPr sz="3200" b="1" spc="275" dirty="0">
                <a:latin typeface="Georgia"/>
                <a:cs typeface="Georgia"/>
              </a:rPr>
              <a:t>Objectives</a:t>
            </a:r>
            <a:r>
              <a:rPr sz="3200" spc="275" dirty="0">
                <a:latin typeface="Georgia"/>
                <a:cs typeface="Georgia"/>
              </a:rPr>
              <a:t>:</a:t>
            </a:r>
            <a:endParaRPr sz="3200" dirty="0">
              <a:latin typeface="Georgia"/>
              <a:cs typeface="Georg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0206" y="1360944"/>
            <a:ext cx="980258" cy="614802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43277" y="1570977"/>
            <a:ext cx="13017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5" dirty="0">
                <a:solidFill>
                  <a:srgbClr val="272525"/>
                </a:solidFill>
                <a:latin typeface="Georgia"/>
                <a:cs typeface="Georgia"/>
              </a:rPr>
              <a:t>1</a:t>
            </a:r>
            <a:endParaRPr sz="19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37662" y="1513877"/>
            <a:ext cx="6566534" cy="101393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b="1" spc="125" dirty="0">
                <a:solidFill>
                  <a:srgbClr val="272525"/>
                </a:solidFill>
                <a:latin typeface="Georgia"/>
                <a:cs typeface="Georgia"/>
              </a:rPr>
              <a:t>User-Friendly</a:t>
            </a:r>
            <a:r>
              <a:rPr sz="1900" b="1" spc="-40" dirty="0">
                <a:solidFill>
                  <a:srgbClr val="272525"/>
                </a:solidFill>
                <a:latin typeface="Georgia"/>
                <a:cs typeface="Georgia"/>
              </a:rPr>
              <a:t> </a:t>
            </a:r>
            <a:r>
              <a:rPr sz="1900" b="1" spc="170" dirty="0">
                <a:solidFill>
                  <a:srgbClr val="272525"/>
                </a:solidFill>
                <a:latin typeface="Georgia"/>
                <a:cs typeface="Georgia"/>
              </a:rPr>
              <a:t>Platform</a:t>
            </a:r>
            <a:endParaRPr sz="1900" b="1" dirty="0">
              <a:latin typeface="Georgia"/>
              <a:cs typeface="Georgia"/>
            </a:endParaRPr>
          </a:p>
          <a:p>
            <a:pPr marL="12700" marR="5080">
              <a:lnSpc>
                <a:spcPct val="128699"/>
              </a:lnSpc>
              <a:spcBef>
                <a:spcPts val="700"/>
              </a:spcBef>
            </a:pP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Develop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user-friendly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intuitive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platform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for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both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buyers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 </a:t>
            </a:r>
            <a:r>
              <a:rPr sz="1650" spc="-56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sellers,ensures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the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efficient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operation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75" dirty="0">
                <a:solidFill>
                  <a:srgbClr val="272525"/>
                </a:solidFill>
                <a:latin typeface="Verdana"/>
                <a:cs typeface="Verdana"/>
              </a:rPr>
              <a:t>of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all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functionalities.</a:t>
            </a:r>
            <a:endParaRPr sz="165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20672" y="3150807"/>
            <a:ext cx="175260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14" dirty="0">
                <a:solidFill>
                  <a:srgbClr val="272525"/>
                </a:solidFill>
                <a:latin typeface="Georgia"/>
                <a:cs typeface="Georgia"/>
              </a:rPr>
              <a:t>2</a:t>
            </a:r>
            <a:endParaRPr sz="19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7658" y="3093701"/>
            <a:ext cx="6569709" cy="101393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b="1" spc="170" dirty="0">
                <a:solidFill>
                  <a:srgbClr val="272525"/>
                </a:solidFill>
                <a:latin typeface="Georgia"/>
                <a:cs typeface="Georgia"/>
              </a:rPr>
              <a:t>Accessibility</a:t>
            </a:r>
            <a:endParaRPr sz="1900" b="1" dirty="0">
              <a:latin typeface="Georgia"/>
              <a:cs typeface="Georgia"/>
            </a:endParaRPr>
          </a:p>
          <a:p>
            <a:pPr marL="12700" marR="5080">
              <a:lnSpc>
                <a:spcPct val="128699"/>
              </a:lnSpc>
              <a:spcBef>
                <a:spcPts val="700"/>
              </a:spcBef>
            </a:pP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Make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BookXchange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accessible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to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all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students,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regardless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75" dirty="0">
                <a:solidFill>
                  <a:srgbClr val="272525"/>
                </a:solidFill>
                <a:latin typeface="Verdana"/>
                <a:cs typeface="Verdana"/>
              </a:rPr>
              <a:t>of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their </a:t>
            </a:r>
            <a:r>
              <a:rPr sz="1650" spc="-56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financial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background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or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technological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expertise.</a:t>
            </a:r>
            <a:endParaRPr sz="165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18436" y="4730648"/>
            <a:ext cx="17970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60" dirty="0">
                <a:solidFill>
                  <a:srgbClr val="272525"/>
                </a:solidFill>
                <a:latin typeface="Georgia"/>
                <a:cs typeface="Georgia"/>
              </a:rPr>
              <a:t>3</a:t>
            </a:r>
            <a:endParaRPr sz="19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37656" y="4673548"/>
            <a:ext cx="6356350" cy="101393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b="1" spc="170" dirty="0">
                <a:solidFill>
                  <a:srgbClr val="272525"/>
                </a:solidFill>
                <a:latin typeface="Georgia"/>
                <a:cs typeface="Georgia"/>
              </a:rPr>
              <a:t>Sustainable</a:t>
            </a:r>
            <a:r>
              <a:rPr sz="1900" b="1" spc="-30" dirty="0">
                <a:solidFill>
                  <a:srgbClr val="272525"/>
                </a:solidFill>
                <a:latin typeface="Georgia"/>
                <a:cs typeface="Georgia"/>
              </a:rPr>
              <a:t> </a:t>
            </a:r>
            <a:r>
              <a:rPr sz="1900" b="1" spc="150" dirty="0">
                <a:solidFill>
                  <a:srgbClr val="272525"/>
                </a:solidFill>
                <a:latin typeface="Georgia"/>
                <a:cs typeface="Georgia"/>
              </a:rPr>
              <a:t>Practices</a:t>
            </a:r>
            <a:endParaRPr sz="1900" b="1" dirty="0">
              <a:latin typeface="Georgia"/>
              <a:cs typeface="Georgia"/>
            </a:endParaRPr>
          </a:p>
          <a:p>
            <a:pPr marL="12700" marR="5080">
              <a:lnSpc>
                <a:spcPct val="128699"/>
              </a:lnSpc>
              <a:spcBef>
                <a:spcPts val="700"/>
              </a:spcBef>
            </a:pP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Prom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5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sus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ainable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practices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75" dirty="0">
                <a:solidFill>
                  <a:srgbClr val="272525"/>
                </a:solidFill>
                <a:latin typeface="Verdana"/>
                <a:cs typeface="Verdana"/>
              </a:rPr>
              <a:t>in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xtbook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usage,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encouraging  students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to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reuse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textbooks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instead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75" dirty="0">
                <a:solidFill>
                  <a:srgbClr val="272525"/>
                </a:solidFill>
                <a:latin typeface="Verdana"/>
                <a:cs typeface="Verdana"/>
              </a:rPr>
              <a:t>of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purchasing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new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ones.</a:t>
            </a:r>
            <a:endParaRPr sz="165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14423" y="6310477"/>
            <a:ext cx="18732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200" dirty="0">
                <a:solidFill>
                  <a:srgbClr val="272525"/>
                </a:solidFill>
                <a:latin typeface="Georgia"/>
                <a:cs typeface="Georgia"/>
              </a:rPr>
              <a:t>4</a:t>
            </a:r>
            <a:endParaRPr sz="19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7656" y="6253377"/>
            <a:ext cx="6506209" cy="101393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b="1" spc="220" dirty="0">
                <a:solidFill>
                  <a:srgbClr val="272525"/>
                </a:solidFill>
                <a:latin typeface="Georgia"/>
                <a:cs typeface="Georgia"/>
              </a:rPr>
              <a:t>Community</a:t>
            </a:r>
            <a:r>
              <a:rPr sz="1900" b="1" spc="-20" dirty="0">
                <a:solidFill>
                  <a:srgbClr val="272525"/>
                </a:solidFill>
                <a:latin typeface="Georgia"/>
                <a:cs typeface="Georgia"/>
              </a:rPr>
              <a:t> </a:t>
            </a:r>
            <a:r>
              <a:rPr sz="1900" b="1" spc="155" dirty="0">
                <a:solidFill>
                  <a:srgbClr val="272525"/>
                </a:solidFill>
                <a:latin typeface="Georgia"/>
                <a:cs typeface="Georgia"/>
              </a:rPr>
              <a:t>Building</a:t>
            </a:r>
            <a:endParaRPr sz="1900" b="1" dirty="0">
              <a:latin typeface="Georgia"/>
              <a:cs typeface="Georgia"/>
            </a:endParaRPr>
          </a:p>
          <a:p>
            <a:pPr marL="12700" marR="5080">
              <a:lnSpc>
                <a:spcPct val="128699"/>
              </a:lnSpc>
              <a:spcBef>
                <a:spcPts val="700"/>
              </a:spcBef>
            </a:pP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Create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platform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that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encourages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sense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75" dirty="0">
                <a:solidFill>
                  <a:srgbClr val="272525"/>
                </a:solidFill>
                <a:latin typeface="Verdana"/>
                <a:cs typeface="Verdana"/>
              </a:rPr>
              <a:t>of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community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among </a:t>
            </a:r>
            <a:r>
              <a:rPr sz="1650" spc="-56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students,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connecting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them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through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shared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65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c</a:t>
            </a:r>
            <a:r>
              <a:rPr sz="1650" spc="20" dirty="0">
                <a:solidFill>
                  <a:srgbClr val="272525"/>
                </a:solidFill>
                <a:latin typeface="Verdana"/>
                <a:cs typeface="Verdana"/>
              </a:rPr>
              <a:t>ademic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in</a:t>
            </a:r>
            <a:r>
              <a:rPr sz="1650" spc="-8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erests.</a:t>
            </a:r>
            <a:endParaRPr sz="1650" dirty="0">
              <a:latin typeface="Verdana"/>
              <a:cs typeface="Verdan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48494" y="7430516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74676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7467600"/>
          </a:xfrm>
          <a:custGeom>
            <a:avLst/>
            <a:gdLst/>
            <a:ahLst/>
            <a:cxnLst/>
            <a:rect l="l" t="t" r="r" b="b"/>
            <a:pathLst>
              <a:path w="11430000" h="7467600">
                <a:moveTo>
                  <a:pt x="11429999" y="0"/>
                </a:moveTo>
                <a:lnTo>
                  <a:pt x="0" y="0"/>
                </a:lnTo>
                <a:lnTo>
                  <a:pt x="0" y="7467598"/>
                </a:lnTo>
                <a:lnTo>
                  <a:pt x="11429999" y="7467598"/>
                </a:lnTo>
                <a:lnTo>
                  <a:pt x="11429999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8515" y="466390"/>
            <a:ext cx="773408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200" dirty="0"/>
              <a:t>K</a:t>
            </a:r>
            <a:r>
              <a:rPr sz="3200" b="1" spc="-120" dirty="0"/>
              <a:t>e</a:t>
            </a:r>
            <a:r>
              <a:rPr sz="3200" b="1" spc="114" dirty="0"/>
              <a:t>y</a:t>
            </a:r>
            <a:r>
              <a:rPr sz="3200" b="1" spc="-370" dirty="0"/>
              <a:t> </a:t>
            </a:r>
            <a:r>
              <a:rPr sz="3200" b="1" spc="30" dirty="0"/>
              <a:t>F</a:t>
            </a:r>
            <a:r>
              <a:rPr sz="3200" b="1" spc="-70" dirty="0"/>
              <a:t>e</a:t>
            </a:r>
            <a:r>
              <a:rPr sz="3200" b="1" spc="95" dirty="0"/>
              <a:t>at</a:t>
            </a:r>
            <a:r>
              <a:rPr sz="3200" b="1" spc="130" dirty="0"/>
              <a:t>u</a:t>
            </a:r>
            <a:r>
              <a:rPr sz="3200" b="1" spc="40" dirty="0"/>
              <a:t>r</a:t>
            </a:r>
            <a:r>
              <a:rPr sz="3200" b="1" spc="-60" dirty="0"/>
              <a:t>e</a:t>
            </a:r>
            <a:r>
              <a:rPr sz="3200" b="1" spc="-45" dirty="0"/>
              <a:t>s</a:t>
            </a:r>
            <a:r>
              <a:rPr sz="3200" b="1" spc="-370" dirty="0"/>
              <a:t> </a:t>
            </a:r>
            <a:r>
              <a:rPr sz="3200" b="1" spc="185" dirty="0"/>
              <a:t>of</a:t>
            </a:r>
            <a:r>
              <a:rPr sz="3200" b="1" spc="-300" dirty="0"/>
              <a:t> </a:t>
            </a:r>
            <a:r>
              <a:rPr sz="3200" b="1" spc="165" dirty="0"/>
              <a:t>BookX</a:t>
            </a:r>
            <a:r>
              <a:rPr sz="3200" b="1" spc="110" dirty="0"/>
              <a:t>c</a:t>
            </a:r>
            <a:r>
              <a:rPr sz="3200" b="1" spc="60" dirty="0"/>
              <a:t>h</a:t>
            </a:r>
            <a:r>
              <a:rPr sz="3200" b="1" spc="70" dirty="0"/>
              <a:t>a</a:t>
            </a:r>
            <a:r>
              <a:rPr sz="3200" b="1" spc="5" dirty="0"/>
              <a:t>nge</a:t>
            </a:r>
            <a:endParaRPr sz="3200" b="1" dirty="0"/>
          </a:p>
        </p:txBody>
      </p:sp>
      <p:grpSp>
        <p:nvGrpSpPr>
          <p:cNvPr id="5" name="object 5"/>
          <p:cNvGrpSpPr/>
          <p:nvPr/>
        </p:nvGrpSpPr>
        <p:grpSpPr>
          <a:xfrm>
            <a:off x="1710441" y="1365694"/>
            <a:ext cx="2598420" cy="3388360"/>
            <a:chOff x="1655969" y="1360935"/>
            <a:chExt cx="2598420" cy="3388360"/>
          </a:xfrm>
        </p:grpSpPr>
        <p:sp>
          <p:nvSpPr>
            <p:cNvPr id="6" name="object 6"/>
            <p:cNvSpPr/>
            <p:nvPr/>
          </p:nvSpPr>
          <p:spPr>
            <a:xfrm>
              <a:off x="1660728" y="1365694"/>
              <a:ext cx="2588895" cy="3378835"/>
            </a:xfrm>
            <a:custGeom>
              <a:avLst/>
              <a:gdLst/>
              <a:ahLst/>
              <a:cxnLst/>
              <a:rect l="l" t="t" r="r" b="b"/>
              <a:pathLst>
                <a:path w="2588895" h="3378835">
                  <a:moveTo>
                    <a:pt x="2533065" y="0"/>
                  </a:moveTo>
                  <a:lnTo>
                    <a:pt x="55575" y="0"/>
                  </a:lnTo>
                  <a:lnTo>
                    <a:pt x="51714" y="381"/>
                  </a:lnTo>
                  <a:lnTo>
                    <a:pt x="14655" y="20193"/>
                  </a:lnTo>
                  <a:lnTo>
                    <a:pt x="0" y="55575"/>
                  </a:lnTo>
                  <a:lnTo>
                    <a:pt x="0" y="3319081"/>
                  </a:lnTo>
                  <a:lnTo>
                    <a:pt x="0" y="3322980"/>
                  </a:lnTo>
                  <a:lnTo>
                    <a:pt x="14655" y="3358375"/>
                  </a:lnTo>
                  <a:lnTo>
                    <a:pt x="51714" y="3378187"/>
                  </a:lnTo>
                  <a:lnTo>
                    <a:pt x="55575" y="3378568"/>
                  </a:lnTo>
                  <a:lnTo>
                    <a:pt x="2533065" y="3378568"/>
                  </a:lnTo>
                  <a:lnTo>
                    <a:pt x="2536939" y="3378187"/>
                  </a:lnTo>
                  <a:lnTo>
                    <a:pt x="2540762" y="3377412"/>
                  </a:lnTo>
                  <a:lnTo>
                    <a:pt x="2544597" y="3376663"/>
                  </a:lnTo>
                  <a:lnTo>
                    <a:pt x="2576449" y="3355378"/>
                  </a:lnTo>
                  <a:lnTo>
                    <a:pt x="2588641" y="3322980"/>
                  </a:lnTo>
                  <a:lnTo>
                    <a:pt x="2588641" y="55575"/>
                  </a:lnTo>
                  <a:lnTo>
                    <a:pt x="2573985" y="20193"/>
                  </a:lnTo>
                  <a:lnTo>
                    <a:pt x="2536939" y="381"/>
                  </a:lnTo>
                  <a:lnTo>
                    <a:pt x="2533065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60728" y="1365694"/>
              <a:ext cx="2588895" cy="3378835"/>
            </a:xfrm>
            <a:custGeom>
              <a:avLst/>
              <a:gdLst/>
              <a:ahLst/>
              <a:cxnLst/>
              <a:rect l="l" t="t" r="r" b="b"/>
              <a:pathLst>
                <a:path w="2588895" h="3378835">
                  <a:moveTo>
                    <a:pt x="0" y="3319081"/>
                  </a:moveTo>
                  <a:lnTo>
                    <a:pt x="0" y="59486"/>
                  </a:lnTo>
                  <a:lnTo>
                    <a:pt x="0" y="55575"/>
                  </a:lnTo>
                  <a:lnTo>
                    <a:pt x="381" y="51714"/>
                  </a:lnTo>
                  <a:lnTo>
                    <a:pt x="1143" y="47879"/>
                  </a:lnTo>
                  <a:lnTo>
                    <a:pt x="1905" y="44056"/>
                  </a:lnTo>
                  <a:lnTo>
                    <a:pt x="3035" y="40335"/>
                  </a:lnTo>
                  <a:lnTo>
                    <a:pt x="4533" y="36728"/>
                  </a:lnTo>
                  <a:lnTo>
                    <a:pt x="6019" y="33121"/>
                  </a:lnTo>
                  <a:lnTo>
                    <a:pt x="7848" y="29692"/>
                  </a:lnTo>
                  <a:lnTo>
                    <a:pt x="10020" y="26441"/>
                  </a:lnTo>
                  <a:lnTo>
                    <a:pt x="12192" y="23190"/>
                  </a:lnTo>
                  <a:lnTo>
                    <a:pt x="26441" y="10033"/>
                  </a:lnTo>
                  <a:lnTo>
                    <a:pt x="29679" y="7861"/>
                  </a:lnTo>
                  <a:lnTo>
                    <a:pt x="33108" y="6019"/>
                  </a:lnTo>
                  <a:lnTo>
                    <a:pt x="36715" y="4533"/>
                  </a:lnTo>
                  <a:lnTo>
                    <a:pt x="40322" y="3035"/>
                  </a:lnTo>
                  <a:lnTo>
                    <a:pt x="44043" y="1905"/>
                  </a:lnTo>
                  <a:lnTo>
                    <a:pt x="47879" y="1143"/>
                  </a:lnTo>
                  <a:lnTo>
                    <a:pt x="51714" y="381"/>
                  </a:lnTo>
                  <a:lnTo>
                    <a:pt x="55575" y="0"/>
                  </a:lnTo>
                  <a:lnTo>
                    <a:pt x="59486" y="0"/>
                  </a:lnTo>
                  <a:lnTo>
                    <a:pt x="2529166" y="0"/>
                  </a:lnTo>
                  <a:lnTo>
                    <a:pt x="2533065" y="0"/>
                  </a:lnTo>
                  <a:lnTo>
                    <a:pt x="2536939" y="381"/>
                  </a:lnTo>
                  <a:lnTo>
                    <a:pt x="2540762" y="1143"/>
                  </a:lnTo>
                  <a:lnTo>
                    <a:pt x="2544597" y="1905"/>
                  </a:lnTo>
                  <a:lnTo>
                    <a:pt x="2548318" y="3035"/>
                  </a:lnTo>
                  <a:lnTo>
                    <a:pt x="2551925" y="4533"/>
                  </a:lnTo>
                  <a:lnTo>
                    <a:pt x="2555532" y="6019"/>
                  </a:lnTo>
                  <a:lnTo>
                    <a:pt x="2558961" y="7861"/>
                  </a:lnTo>
                  <a:lnTo>
                    <a:pt x="2562199" y="10033"/>
                  </a:lnTo>
                  <a:lnTo>
                    <a:pt x="2565450" y="12204"/>
                  </a:lnTo>
                  <a:lnTo>
                    <a:pt x="2568460" y="14668"/>
                  </a:lnTo>
                  <a:lnTo>
                    <a:pt x="2571216" y="17424"/>
                  </a:lnTo>
                  <a:lnTo>
                    <a:pt x="2573985" y="20193"/>
                  </a:lnTo>
                  <a:lnTo>
                    <a:pt x="2576449" y="23190"/>
                  </a:lnTo>
                  <a:lnTo>
                    <a:pt x="2578620" y="26441"/>
                  </a:lnTo>
                  <a:lnTo>
                    <a:pt x="2580792" y="29692"/>
                  </a:lnTo>
                  <a:lnTo>
                    <a:pt x="2582621" y="33121"/>
                  </a:lnTo>
                  <a:lnTo>
                    <a:pt x="2584107" y="36728"/>
                  </a:lnTo>
                  <a:lnTo>
                    <a:pt x="2585605" y="40335"/>
                  </a:lnTo>
                  <a:lnTo>
                    <a:pt x="2586736" y="44056"/>
                  </a:lnTo>
                  <a:lnTo>
                    <a:pt x="2587498" y="47879"/>
                  </a:lnTo>
                  <a:lnTo>
                    <a:pt x="2588260" y="51714"/>
                  </a:lnTo>
                  <a:lnTo>
                    <a:pt x="2588641" y="55575"/>
                  </a:lnTo>
                  <a:lnTo>
                    <a:pt x="2588641" y="59486"/>
                  </a:lnTo>
                  <a:lnTo>
                    <a:pt x="2588641" y="3319081"/>
                  </a:lnTo>
                  <a:lnTo>
                    <a:pt x="2588641" y="3322980"/>
                  </a:lnTo>
                  <a:lnTo>
                    <a:pt x="2588260" y="3326853"/>
                  </a:lnTo>
                  <a:lnTo>
                    <a:pt x="2587498" y="3330689"/>
                  </a:lnTo>
                  <a:lnTo>
                    <a:pt x="2586736" y="3334512"/>
                  </a:lnTo>
                  <a:lnTo>
                    <a:pt x="2585605" y="3338233"/>
                  </a:lnTo>
                  <a:lnTo>
                    <a:pt x="2584107" y="3341839"/>
                  </a:lnTo>
                  <a:lnTo>
                    <a:pt x="2582621" y="3345459"/>
                  </a:lnTo>
                  <a:lnTo>
                    <a:pt x="2580792" y="3348888"/>
                  </a:lnTo>
                  <a:lnTo>
                    <a:pt x="2578620" y="3352126"/>
                  </a:lnTo>
                  <a:lnTo>
                    <a:pt x="2576449" y="3355378"/>
                  </a:lnTo>
                  <a:lnTo>
                    <a:pt x="2573985" y="3358375"/>
                  </a:lnTo>
                  <a:lnTo>
                    <a:pt x="2571216" y="3361143"/>
                  </a:lnTo>
                  <a:lnTo>
                    <a:pt x="2568460" y="3363899"/>
                  </a:lnTo>
                  <a:lnTo>
                    <a:pt x="2565450" y="3366376"/>
                  </a:lnTo>
                  <a:lnTo>
                    <a:pt x="2562199" y="3368535"/>
                  </a:lnTo>
                  <a:lnTo>
                    <a:pt x="2558961" y="3370707"/>
                  </a:lnTo>
                  <a:lnTo>
                    <a:pt x="2555532" y="3372535"/>
                  </a:lnTo>
                  <a:lnTo>
                    <a:pt x="2551925" y="3374034"/>
                  </a:lnTo>
                  <a:lnTo>
                    <a:pt x="2548318" y="3375533"/>
                  </a:lnTo>
                  <a:lnTo>
                    <a:pt x="2544597" y="3376663"/>
                  </a:lnTo>
                  <a:lnTo>
                    <a:pt x="2540762" y="3377412"/>
                  </a:lnTo>
                  <a:lnTo>
                    <a:pt x="2536939" y="3378187"/>
                  </a:lnTo>
                  <a:lnTo>
                    <a:pt x="2533065" y="3378568"/>
                  </a:lnTo>
                  <a:lnTo>
                    <a:pt x="2529166" y="3378568"/>
                  </a:lnTo>
                  <a:lnTo>
                    <a:pt x="59486" y="3378568"/>
                  </a:lnTo>
                  <a:lnTo>
                    <a:pt x="55575" y="3378568"/>
                  </a:lnTo>
                  <a:lnTo>
                    <a:pt x="51714" y="3378187"/>
                  </a:lnTo>
                  <a:lnTo>
                    <a:pt x="47879" y="3377412"/>
                  </a:lnTo>
                  <a:lnTo>
                    <a:pt x="44043" y="3376663"/>
                  </a:lnTo>
                  <a:lnTo>
                    <a:pt x="40322" y="3375533"/>
                  </a:lnTo>
                  <a:lnTo>
                    <a:pt x="36715" y="3374034"/>
                  </a:lnTo>
                  <a:lnTo>
                    <a:pt x="33108" y="3372535"/>
                  </a:lnTo>
                  <a:lnTo>
                    <a:pt x="29679" y="3370707"/>
                  </a:lnTo>
                  <a:lnTo>
                    <a:pt x="26441" y="3368535"/>
                  </a:lnTo>
                  <a:lnTo>
                    <a:pt x="23190" y="3366376"/>
                  </a:lnTo>
                  <a:lnTo>
                    <a:pt x="20180" y="3363899"/>
                  </a:lnTo>
                  <a:lnTo>
                    <a:pt x="17424" y="3361143"/>
                  </a:lnTo>
                  <a:lnTo>
                    <a:pt x="14655" y="3358375"/>
                  </a:lnTo>
                  <a:lnTo>
                    <a:pt x="12192" y="3355378"/>
                  </a:lnTo>
                  <a:lnTo>
                    <a:pt x="10020" y="3352126"/>
                  </a:lnTo>
                  <a:lnTo>
                    <a:pt x="7848" y="3348888"/>
                  </a:lnTo>
                  <a:lnTo>
                    <a:pt x="6019" y="3345459"/>
                  </a:lnTo>
                  <a:lnTo>
                    <a:pt x="4533" y="3341839"/>
                  </a:lnTo>
                  <a:lnTo>
                    <a:pt x="3035" y="3338233"/>
                  </a:lnTo>
                  <a:lnTo>
                    <a:pt x="1905" y="3334512"/>
                  </a:lnTo>
                  <a:lnTo>
                    <a:pt x="1143" y="3330689"/>
                  </a:lnTo>
                  <a:lnTo>
                    <a:pt x="381" y="3326853"/>
                  </a:lnTo>
                  <a:lnTo>
                    <a:pt x="0" y="3322980"/>
                  </a:lnTo>
                  <a:lnTo>
                    <a:pt x="0" y="3319081"/>
                  </a:lnTo>
                  <a:close/>
                </a:path>
              </a:pathLst>
            </a:custGeom>
            <a:ln w="9517">
              <a:solidFill>
                <a:srgbClr val="B2D4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19338" y="1501646"/>
            <a:ext cx="2207260" cy="9391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500"/>
              </a:lnSpc>
              <a:spcBef>
                <a:spcPts val="95"/>
              </a:spcBef>
            </a:pPr>
            <a:r>
              <a:rPr sz="1900" b="1" spc="95" dirty="0">
                <a:solidFill>
                  <a:srgbClr val="272525"/>
                </a:solidFill>
                <a:latin typeface="Verdana"/>
                <a:cs typeface="Verdana"/>
              </a:rPr>
              <a:t>U</a:t>
            </a:r>
            <a:r>
              <a:rPr sz="1900" b="1" spc="-10" dirty="0">
                <a:solidFill>
                  <a:srgbClr val="272525"/>
                </a:solidFill>
                <a:latin typeface="Verdana"/>
                <a:cs typeface="Verdana"/>
              </a:rPr>
              <a:t>s</a:t>
            </a:r>
            <a:r>
              <a:rPr sz="1900" b="1" spc="20" dirty="0">
                <a:solidFill>
                  <a:srgbClr val="272525"/>
                </a:solidFill>
                <a:latin typeface="Verdana"/>
                <a:cs typeface="Verdana"/>
              </a:rPr>
              <a:t>er</a:t>
            </a:r>
            <a:r>
              <a:rPr sz="1900" b="1" spc="-21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900" b="1" spc="80" dirty="0">
                <a:solidFill>
                  <a:srgbClr val="272525"/>
                </a:solidFill>
                <a:latin typeface="Verdana"/>
                <a:cs typeface="Verdana"/>
              </a:rPr>
              <a:t>R</a:t>
            </a:r>
            <a:r>
              <a:rPr sz="1900" b="1" spc="-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900" b="1" spc="50" dirty="0">
                <a:solidFill>
                  <a:srgbClr val="272525"/>
                </a:solidFill>
                <a:latin typeface="Verdana"/>
                <a:cs typeface="Verdana"/>
              </a:rPr>
              <a:t>gis</a:t>
            </a:r>
            <a:r>
              <a:rPr sz="1900" b="1" spc="3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900" b="1" spc="50" dirty="0">
                <a:solidFill>
                  <a:srgbClr val="272525"/>
                </a:solidFill>
                <a:latin typeface="Verdana"/>
                <a:cs typeface="Verdana"/>
              </a:rPr>
              <a:t>r</a:t>
            </a:r>
            <a:r>
              <a:rPr sz="1900" b="1" spc="55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900" b="1" spc="2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900" b="1" spc="100" dirty="0">
                <a:solidFill>
                  <a:srgbClr val="272525"/>
                </a:solidFill>
                <a:latin typeface="Verdana"/>
                <a:cs typeface="Verdana"/>
              </a:rPr>
              <a:t>ion  </a:t>
            </a:r>
            <a:r>
              <a:rPr sz="1900" b="1" spc="110" dirty="0">
                <a:solidFill>
                  <a:srgbClr val="272525"/>
                </a:solidFill>
                <a:latin typeface="Verdana"/>
                <a:cs typeface="Verdana"/>
              </a:rPr>
              <a:t>&amp;</a:t>
            </a:r>
            <a:r>
              <a:rPr sz="1900" b="1" spc="-21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900" b="1" spc="175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900" b="1" spc="105" dirty="0">
                <a:solidFill>
                  <a:srgbClr val="272525"/>
                </a:solidFill>
                <a:latin typeface="Verdana"/>
                <a:cs typeface="Verdana"/>
              </a:rPr>
              <a:t>uthen</a:t>
            </a:r>
            <a:r>
              <a:rPr sz="1900" b="1" spc="6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900" b="1" spc="75" dirty="0">
                <a:solidFill>
                  <a:srgbClr val="272525"/>
                </a:solidFill>
                <a:latin typeface="Verdana"/>
                <a:cs typeface="Verdana"/>
              </a:rPr>
              <a:t>ica</a:t>
            </a:r>
            <a:r>
              <a:rPr sz="1900" b="1" spc="5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900" b="1" spc="110" dirty="0">
                <a:solidFill>
                  <a:srgbClr val="272525"/>
                </a:solidFill>
                <a:latin typeface="Verdana"/>
                <a:cs typeface="Verdana"/>
              </a:rPr>
              <a:t>ion</a:t>
            </a:r>
            <a:endParaRPr sz="1900" b="1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19338" y="2599735"/>
            <a:ext cx="2239645" cy="19386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27200"/>
              </a:lnSpc>
              <a:spcBef>
                <a:spcPts val="45"/>
              </a:spcBef>
            </a:pP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Secure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user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accounts  f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or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0" dirty="0">
                <a:solidFill>
                  <a:srgbClr val="272525"/>
                </a:solidFill>
                <a:latin typeface="Verdana"/>
                <a:cs typeface="Verdana"/>
              </a:rPr>
              <a:t>sa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5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reliable 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pl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4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orm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xperience. 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Encry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p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75" dirty="0">
                <a:solidFill>
                  <a:srgbClr val="272525"/>
                </a:solidFill>
                <a:latin typeface="Verdana"/>
                <a:cs typeface="Verdana"/>
              </a:rPr>
              <a:t>ed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pas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s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w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ords 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secure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login 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procedures.</a:t>
            </a:r>
            <a:endParaRPr sz="1650" dirty="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25433" y="1360935"/>
            <a:ext cx="2598420" cy="3388360"/>
            <a:chOff x="4425433" y="1360935"/>
            <a:chExt cx="2598420" cy="3388360"/>
          </a:xfrm>
        </p:grpSpPr>
        <p:sp>
          <p:nvSpPr>
            <p:cNvPr id="11" name="object 11"/>
            <p:cNvSpPr/>
            <p:nvPr/>
          </p:nvSpPr>
          <p:spPr>
            <a:xfrm>
              <a:off x="4430191" y="1365694"/>
              <a:ext cx="2588895" cy="3378835"/>
            </a:xfrm>
            <a:custGeom>
              <a:avLst/>
              <a:gdLst/>
              <a:ahLst/>
              <a:cxnLst/>
              <a:rect l="l" t="t" r="r" b="b"/>
              <a:pathLst>
                <a:path w="2588895" h="3378835">
                  <a:moveTo>
                    <a:pt x="2533065" y="0"/>
                  </a:moveTo>
                  <a:lnTo>
                    <a:pt x="55575" y="0"/>
                  </a:lnTo>
                  <a:lnTo>
                    <a:pt x="51714" y="381"/>
                  </a:lnTo>
                  <a:lnTo>
                    <a:pt x="14668" y="20193"/>
                  </a:lnTo>
                  <a:lnTo>
                    <a:pt x="0" y="55575"/>
                  </a:lnTo>
                  <a:lnTo>
                    <a:pt x="0" y="3319081"/>
                  </a:lnTo>
                  <a:lnTo>
                    <a:pt x="0" y="3322980"/>
                  </a:lnTo>
                  <a:lnTo>
                    <a:pt x="14668" y="3358375"/>
                  </a:lnTo>
                  <a:lnTo>
                    <a:pt x="51714" y="3378187"/>
                  </a:lnTo>
                  <a:lnTo>
                    <a:pt x="55575" y="3378568"/>
                  </a:lnTo>
                  <a:lnTo>
                    <a:pt x="2533065" y="3378568"/>
                  </a:lnTo>
                  <a:lnTo>
                    <a:pt x="2568460" y="3363899"/>
                  </a:lnTo>
                  <a:lnTo>
                    <a:pt x="2588260" y="3326853"/>
                  </a:lnTo>
                  <a:lnTo>
                    <a:pt x="2588641" y="3322980"/>
                  </a:lnTo>
                  <a:lnTo>
                    <a:pt x="2588641" y="55575"/>
                  </a:lnTo>
                  <a:lnTo>
                    <a:pt x="2573985" y="20193"/>
                  </a:lnTo>
                  <a:lnTo>
                    <a:pt x="2536939" y="381"/>
                  </a:lnTo>
                  <a:lnTo>
                    <a:pt x="2533065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30191" y="1365694"/>
              <a:ext cx="2588895" cy="3378835"/>
            </a:xfrm>
            <a:custGeom>
              <a:avLst/>
              <a:gdLst/>
              <a:ahLst/>
              <a:cxnLst/>
              <a:rect l="l" t="t" r="r" b="b"/>
              <a:pathLst>
                <a:path w="2588895" h="3378835">
                  <a:moveTo>
                    <a:pt x="0" y="3319081"/>
                  </a:moveTo>
                  <a:lnTo>
                    <a:pt x="0" y="59486"/>
                  </a:lnTo>
                  <a:lnTo>
                    <a:pt x="0" y="55575"/>
                  </a:lnTo>
                  <a:lnTo>
                    <a:pt x="381" y="51714"/>
                  </a:lnTo>
                  <a:lnTo>
                    <a:pt x="1143" y="47879"/>
                  </a:lnTo>
                  <a:lnTo>
                    <a:pt x="1905" y="44056"/>
                  </a:lnTo>
                  <a:lnTo>
                    <a:pt x="3035" y="40335"/>
                  </a:lnTo>
                  <a:lnTo>
                    <a:pt x="4533" y="36728"/>
                  </a:lnTo>
                  <a:lnTo>
                    <a:pt x="6032" y="33121"/>
                  </a:lnTo>
                  <a:lnTo>
                    <a:pt x="26441" y="10033"/>
                  </a:lnTo>
                  <a:lnTo>
                    <a:pt x="29679" y="7861"/>
                  </a:lnTo>
                  <a:lnTo>
                    <a:pt x="33108" y="6019"/>
                  </a:lnTo>
                  <a:lnTo>
                    <a:pt x="36715" y="4533"/>
                  </a:lnTo>
                  <a:lnTo>
                    <a:pt x="40335" y="3035"/>
                  </a:lnTo>
                  <a:lnTo>
                    <a:pt x="44043" y="1905"/>
                  </a:lnTo>
                  <a:lnTo>
                    <a:pt x="47879" y="1143"/>
                  </a:lnTo>
                  <a:lnTo>
                    <a:pt x="51714" y="381"/>
                  </a:lnTo>
                  <a:lnTo>
                    <a:pt x="55575" y="0"/>
                  </a:lnTo>
                  <a:lnTo>
                    <a:pt x="59486" y="0"/>
                  </a:lnTo>
                  <a:lnTo>
                    <a:pt x="2529166" y="0"/>
                  </a:lnTo>
                  <a:lnTo>
                    <a:pt x="2533065" y="0"/>
                  </a:lnTo>
                  <a:lnTo>
                    <a:pt x="2536939" y="381"/>
                  </a:lnTo>
                  <a:lnTo>
                    <a:pt x="2540774" y="1143"/>
                  </a:lnTo>
                  <a:lnTo>
                    <a:pt x="2544597" y="1905"/>
                  </a:lnTo>
                  <a:lnTo>
                    <a:pt x="2548318" y="3035"/>
                  </a:lnTo>
                  <a:lnTo>
                    <a:pt x="2551925" y="4533"/>
                  </a:lnTo>
                  <a:lnTo>
                    <a:pt x="2555532" y="6019"/>
                  </a:lnTo>
                  <a:lnTo>
                    <a:pt x="2558961" y="7861"/>
                  </a:lnTo>
                  <a:lnTo>
                    <a:pt x="2562212" y="10033"/>
                  </a:lnTo>
                  <a:lnTo>
                    <a:pt x="2565463" y="12204"/>
                  </a:lnTo>
                  <a:lnTo>
                    <a:pt x="2578620" y="26441"/>
                  </a:lnTo>
                  <a:lnTo>
                    <a:pt x="2580792" y="29692"/>
                  </a:lnTo>
                  <a:lnTo>
                    <a:pt x="2588641" y="55575"/>
                  </a:lnTo>
                  <a:lnTo>
                    <a:pt x="2588641" y="59486"/>
                  </a:lnTo>
                  <a:lnTo>
                    <a:pt x="2588641" y="3319081"/>
                  </a:lnTo>
                  <a:lnTo>
                    <a:pt x="2588641" y="3322980"/>
                  </a:lnTo>
                  <a:lnTo>
                    <a:pt x="2588260" y="3326853"/>
                  </a:lnTo>
                  <a:lnTo>
                    <a:pt x="2578620" y="3352126"/>
                  </a:lnTo>
                  <a:lnTo>
                    <a:pt x="2576449" y="3355378"/>
                  </a:lnTo>
                  <a:lnTo>
                    <a:pt x="2562212" y="3368535"/>
                  </a:lnTo>
                  <a:lnTo>
                    <a:pt x="2558961" y="3370707"/>
                  </a:lnTo>
                  <a:lnTo>
                    <a:pt x="2555532" y="3372535"/>
                  </a:lnTo>
                  <a:lnTo>
                    <a:pt x="2551925" y="3374034"/>
                  </a:lnTo>
                  <a:lnTo>
                    <a:pt x="2548318" y="3375533"/>
                  </a:lnTo>
                  <a:lnTo>
                    <a:pt x="2544597" y="3376663"/>
                  </a:lnTo>
                  <a:lnTo>
                    <a:pt x="2540774" y="3377412"/>
                  </a:lnTo>
                  <a:lnTo>
                    <a:pt x="2536939" y="3378187"/>
                  </a:lnTo>
                  <a:lnTo>
                    <a:pt x="2533065" y="3378568"/>
                  </a:lnTo>
                  <a:lnTo>
                    <a:pt x="2529166" y="3378568"/>
                  </a:lnTo>
                  <a:lnTo>
                    <a:pt x="59486" y="3378568"/>
                  </a:lnTo>
                  <a:lnTo>
                    <a:pt x="55575" y="3378568"/>
                  </a:lnTo>
                  <a:lnTo>
                    <a:pt x="51714" y="3378187"/>
                  </a:lnTo>
                  <a:lnTo>
                    <a:pt x="47879" y="3377412"/>
                  </a:lnTo>
                  <a:lnTo>
                    <a:pt x="44043" y="3376663"/>
                  </a:lnTo>
                  <a:lnTo>
                    <a:pt x="26441" y="3368535"/>
                  </a:lnTo>
                  <a:lnTo>
                    <a:pt x="23190" y="3366376"/>
                  </a:lnTo>
                  <a:lnTo>
                    <a:pt x="4533" y="3341839"/>
                  </a:lnTo>
                  <a:lnTo>
                    <a:pt x="3035" y="3338233"/>
                  </a:lnTo>
                  <a:lnTo>
                    <a:pt x="1905" y="3334512"/>
                  </a:lnTo>
                  <a:lnTo>
                    <a:pt x="1143" y="3330689"/>
                  </a:lnTo>
                  <a:lnTo>
                    <a:pt x="381" y="3326853"/>
                  </a:lnTo>
                  <a:lnTo>
                    <a:pt x="0" y="3322980"/>
                  </a:lnTo>
                  <a:lnTo>
                    <a:pt x="0" y="3319081"/>
                  </a:lnTo>
                  <a:close/>
                </a:path>
              </a:pathLst>
            </a:custGeom>
            <a:ln w="9517">
              <a:solidFill>
                <a:srgbClr val="B2D4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588802" y="1523390"/>
            <a:ext cx="2254250" cy="324511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b="1" spc="90" dirty="0">
                <a:solidFill>
                  <a:srgbClr val="272525"/>
                </a:solidFill>
                <a:latin typeface="Verdana"/>
                <a:cs typeface="Verdana"/>
              </a:rPr>
              <a:t>Book</a:t>
            </a:r>
            <a:r>
              <a:rPr sz="1900" b="1" spc="-21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900" b="1" spc="95" dirty="0">
                <a:solidFill>
                  <a:srgbClr val="272525"/>
                </a:solidFill>
                <a:latin typeface="Verdana"/>
                <a:cs typeface="Verdana"/>
              </a:rPr>
              <a:t>Lis</a:t>
            </a:r>
            <a:r>
              <a:rPr sz="1900" b="1" spc="7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900" b="1" spc="150" dirty="0">
                <a:solidFill>
                  <a:srgbClr val="272525"/>
                </a:solidFill>
                <a:latin typeface="Verdana"/>
                <a:cs typeface="Verdana"/>
              </a:rPr>
              <a:t>i</a:t>
            </a:r>
            <a:r>
              <a:rPr sz="1900" b="1" spc="20" dirty="0">
                <a:solidFill>
                  <a:srgbClr val="272525"/>
                </a:solidFill>
                <a:latin typeface="Verdana"/>
                <a:cs typeface="Verdana"/>
              </a:rPr>
              <a:t>ngs</a:t>
            </a:r>
            <a:endParaRPr lang="en-IN" sz="1900" b="1" spc="20" dirty="0">
              <a:solidFill>
                <a:srgbClr val="272525"/>
              </a:solidFill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endParaRPr lang="en-IN" sz="19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endParaRPr sz="1900" dirty="0">
              <a:latin typeface="Verdana"/>
              <a:cs typeface="Verdana"/>
            </a:endParaRPr>
          </a:p>
          <a:p>
            <a:pPr marL="12700" marR="5080">
              <a:lnSpc>
                <a:spcPct val="128000"/>
              </a:lnSpc>
              <a:spcBef>
                <a:spcPts val="715"/>
              </a:spcBef>
            </a:pP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Ea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s</a:t>
            </a:r>
            <a:r>
              <a:rPr sz="1650" spc="-75" dirty="0">
                <a:solidFill>
                  <a:srgbClr val="272525"/>
                </a:solidFill>
                <a:latin typeface="Verdana"/>
                <a:cs typeface="Verdana"/>
              </a:rPr>
              <a:t>y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60" dirty="0">
                <a:solidFill>
                  <a:srgbClr val="272525"/>
                </a:solidFill>
                <a:latin typeface="Verdana"/>
                <a:cs typeface="Verdana"/>
              </a:rPr>
              <a:t>book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listing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with  </a:t>
            </a: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cle</a:t>
            </a:r>
            <a:r>
              <a:rPr sz="1650" spc="-85" dirty="0">
                <a:solidFill>
                  <a:srgbClr val="272525"/>
                </a:solidFill>
                <a:latin typeface="Verdana"/>
                <a:cs typeface="Verdana"/>
              </a:rPr>
              <a:t>ar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descri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p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tions,  </a:t>
            </a:r>
            <a:r>
              <a:rPr sz="1650" spc="40" dirty="0">
                <a:solidFill>
                  <a:srgbClr val="272525"/>
                </a:solidFill>
                <a:latin typeface="Verdana"/>
                <a:cs typeface="Verdana"/>
              </a:rPr>
              <a:t>ph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os,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condition  </a:t>
            </a:r>
            <a:r>
              <a:rPr sz="1650" spc="55" dirty="0">
                <a:solidFill>
                  <a:srgbClr val="272525"/>
                </a:solidFill>
                <a:latin typeface="Verdana"/>
                <a:cs typeface="Verdana"/>
              </a:rPr>
              <a:t>de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60" dirty="0">
                <a:solidFill>
                  <a:srgbClr val="272525"/>
                </a:solidFill>
                <a:latin typeface="Verdana"/>
                <a:cs typeface="Verdana"/>
              </a:rPr>
              <a:t>ails.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65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d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v</a:t>
            </a: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anced  </a:t>
            </a:r>
            <a:r>
              <a:rPr sz="1650" spc="20" dirty="0">
                <a:solidFill>
                  <a:srgbClr val="272525"/>
                </a:solidFill>
                <a:latin typeface="Verdana"/>
                <a:cs typeface="Verdana"/>
              </a:rPr>
              <a:t>s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arch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tures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or  </a:t>
            </a:r>
            <a:r>
              <a:rPr sz="1650" spc="85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60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icient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50" dirty="0">
                <a:solidFill>
                  <a:srgbClr val="272525"/>
                </a:solidFill>
                <a:latin typeface="Verdana"/>
                <a:cs typeface="Verdana"/>
              </a:rPr>
              <a:t>book 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finding.</a:t>
            </a:r>
            <a:endParaRPr sz="1650" dirty="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194897" y="1360935"/>
            <a:ext cx="2598420" cy="3388360"/>
            <a:chOff x="7194897" y="1360935"/>
            <a:chExt cx="2598420" cy="3388360"/>
          </a:xfrm>
        </p:grpSpPr>
        <p:sp>
          <p:nvSpPr>
            <p:cNvPr id="15" name="object 15"/>
            <p:cNvSpPr/>
            <p:nvPr/>
          </p:nvSpPr>
          <p:spPr>
            <a:xfrm>
              <a:off x="7199655" y="1365694"/>
              <a:ext cx="2588895" cy="3378835"/>
            </a:xfrm>
            <a:custGeom>
              <a:avLst/>
              <a:gdLst/>
              <a:ahLst/>
              <a:cxnLst/>
              <a:rect l="l" t="t" r="r" b="b"/>
              <a:pathLst>
                <a:path w="2588895" h="3378835">
                  <a:moveTo>
                    <a:pt x="2533078" y="0"/>
                  </a:moveTo>
                  <a:lnTo>
                    <a:pt x="55587" y="0"/>
                  </a:lnTo>
                  <a:lnTo>
                    <a:pt x="51714" y="381"/>
                  </a:lnTo>
                  <a:lnTo>
                    <a:pt x="14668" y="20193"/>
                  </a:lnTo>
                  <a:lnTo>
                    <a:pt x="0" y="55575"/>
                  </a:lnTo>
                  <a:lnTo>
                    <a:pt x="12" y="3319081"/>
                  </a:lnTo>
                  <a:lnTo>
                    <a:pt x="0" y="3322980"/>
                  </a:lnTo>
                  <a:lnTo>
                    <a:pt x="14668" y="3358375"/>
                  </a:lnTo>
                  <a:lnTo>
                    <a:pt x="51714" y="3378187"/>
                  </a:lnTo>
                  <a:lnTo>
                    <a:pt x="55587" y="3378568"/>
                  </a:lnTo>
                  <a:lnTo>
                    <a:pt x="2533078" y="3378568"/>
                  </a:lnTo>
                  <a:lnTo>
                    <a:pt x="2568460" y="3363899"/>
                  </a:lnTo>
                  <a:lnTo>
                    <a:pt x="2588272" y="3326853"/>
                  </a:lnTo>
                  <a:lnTo>
                    <a:pt x="2588653" y="3319081"/>
                  </a:lnTo>
                  <a:lnTo>
                    <a:pt x="2588641" y="55575"/>
                  </a:lnTo>
                  <a:lnTo>
                    <a:pt x="2573985" y="20193"/>
                  </a:lnTo>
                  <a:lnTo>
                    <a:pt x="2536939" y="381"/>
                  </a:lnTo>
                  <a:lnTo>
                    <a:pt x="2533078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99655" y="1365694"/>
              <a:ext cx="2588895" cy="3378835"/>
            </a:xfrm>
            <a:custGeom>
              <a:avLst/>
              <a:gdLst/>
              <a:ahLst/>
              <a:cxnLst/>
              <a:rect l="l" t="t" r="r" b="b"/>
              <a:pathLst>
                <a:path w="2588895" h="3378835">
                  <a:moveTo>
                    <a:pt x="12" y="3319081"/>
                  </a:moveTo>
                  <a:lnTo>
                    <a:pt x="12" y="59486"/>
                  </a:lnTo>
                  <a:lnTo>
                    <a:pt x="0" y="55575"/>
                  </a:lnTo>
                  <a:lnTo>
                    <a:pt x="381" y="51714"/>
                  </a:lnTo>
                  <a:lnTo>
                    <a:pt x="1155" y="47879"/>
                  </a:lnTo>
                  <a:lnTo>
                    <a:pt x="1905" y="44056"/>
                  </a:lnTo>
                  <a:lnTo>
                    <a:pt x="3035" y="40335"/>
                  </a:lnTo>
                  <a:lnTo>
                    <a:pt x="4533" y="36728"/>
                  </a:lnTo>
                  <a:lnTo>
                    <a:pt x="6032" y="33121"/>
                  </a:lnTo>
                  <a:lnTo>
                    <a:pt x="7861" y="29692"/>
                  </a:lnTo>
                  <a:lnTo>
                    <a:pt x="10033" y="26441"/>
                  </a:lnTo>
                  <a:lnTo>
                    <a:pt x="12204" y="23190"/>
                  </a:lnTo>
                  <a:lnTo>
                    <a:pt x="14668" y="20193"/>
                  </a:lnTo>
                  <a:lnTo>
                    <a:pt x="36728" y="4533"/>
                  </a:lnTo>
                  <a:lnTo>
                    <a:pt x="40335" y="3035"/>
                  </a:lnTo>
                  <a:lnTo>
                    <a:pt x="44056" y="1905"/>
                  </a:lnTo>
                  <a:lnTo>
                    <a:pt x="47879" y="1143"/>
                  </a:lnTo>
                  <a:lnTo>
                    <a:pt x="51714" y="381"/>
                  </a:lnTo>
                  <a:lnTo>
                    <a:pt x="55587" y="0"/>
                  </a:lnTo>
                  <a:lnTo>
                    <a:pt x="59486" y="0"/>
                  </a:lnTo>
                  <a:lnTo>
                    <a:pt x="2529166" y="0"/>
                  </a:lnTo>
                  <a:lnTo>
                    <a:pt x="2533078" y="0"/>
                  </a:lnTo>
                  <a:lnTo>
                    <a:pt x="2536939" y="381"/>
                  </a:lnTo>
                  <a:lnTo>
                    <a:pt x="2540774" y="1143"/>
                  </a:lnTo>
                  <a:lnTo>
                    <a:pt x="2544597" y="1905"/>
                  </a:lnTo>
                  <a:lnTo>
                    <a:pt x="2548318" y="3035"/>
                  </a:lnTo>
                  <a:lnTo>
                    <a:pt x="2551925" y="4533"/>
                  </a:lnTo>
                  <a:lnTo>
                    <a:pt x="2555532" y="6019"/>
                  </a:lnTo>
                  <a:lnTo>
                    <a:pt x="2558961" y="7861"/>
                  </a:lnTo>
                  <a:lnTo>
                    <a:pt x="2562212" y="10033"/>
                  </a:lnTo>
                  <a:lnTo>
                    <a:pt x="2565463" y="12204"/>
                  </a:lnTo>
                  <a:lnTo>
                    <a:pt x="2578620" y="26441"/>
                  </a:lnTo>
                  <a:lnTo>
                    <a:pt x="2580792" y="29692"/>
                  </a:lnTo>
                  <a:lnTo>
                    <a:pt x="2582621" y="33121"/>
                  </a:lnTo>
                  <a:lnTo>
                    <a:pt x="2584119" y="36728"/>
                  </a:lnTo>
                  <a:lnTo>
                    <a:pt x="2585618" y="40335"/>
                  </a:lnTo>
                  <a:lnTo>
                    <a:pt x="2588653" y="59486"/>
                  </a:lnTo>
                  <a:lnTo>
                    <a:pt x="2588653" y="3319081"/>
                  </a:lnTo>
                  <a:lnTo>
                    <a:pt x="2584119" y="3341839"/>
                  </a:lnTo>
                  <a:lnTo>
                    <a:pt x="2582621" y="3345459"/>
                  </a:lnTo>
                  <a:lnTo>
                    <a:pt x="2580792" y="3348888"/>
                  </a:lnTo>
                  <a:lnTo>
                    <a:pt x="2578620" y="3352126"/>
                  </a:lnTo>
                  <a:lnTo>
                    <a:pt x="2576449" y="3355378"/>
                  </a:lnTo>
                  <a:lnTo>
                    <a:pt x="2562212" y="3368535"/>
                  </a:lnTo>
                  <a:lnTo>
                    <a:pt x="2558961" y="3370707"/>
                  </a:lnTo>
                  <a:lnTo>
                    <a:pt x="2555532" y="3372535"/>
                  </a:lnTo>
                  <a:lnTo>
                    <a:pt x="2551925" y="3374034"/>
                  </a:lnTo>
                  <a:lnTo>
                    <a:pt x="2548318" y="3375533"/>
                  </a:lnTo>
                  <a:lnTo>
                    <a:pt x="2544597" y="3376663"/>
                  </a:lnTo>
                  <a:lnTo>
                    <a:pt x="2540774" y="3377412"/>
                  </a:lnTo>
                  <a:lnTo>
                    <a:pt x="2536939" y="3378187"/>
                  </a:lnTo>
                  <a:lnTo>
                    <a:pt x="2533078" y="3378568"/>
                  </a:lnTo>
                  <a:lnTo>
                    <a:pt x="2529166" y="3378568"/>
                  </a:lnTo>
                  <a:lnTo>
                    <a:pt x="59486" y="3378568"/>
                  </a:lnTo>
                  <a:lnTo>
                    <a:pt x="55587" y="3378568"/>
                  </a:lnTo>
                  <a:lnTo>
                    <a:pt x="51714" y="3378187"/>
                  </a:lnTo>
                  <a:lnTo>
                    <a:pt x="47879" y="3377412"/>
                  </a:lnTo>
                  <a:lnTo>
                    <a:pt x="44056" y="3376663"/>
                  </a:lnTo>
                  <a:lnTo>
                    <a:pt x="26441" y="3368535"/>
                  </a:lnTo>
                  <a:lnTo>
                    <a:pt x="23202" y="3366376"/>
                  </a:lnTo>
                  <a:lnTo>
                    <a:pt x="10033" y="3352126"/>
                  </a:lnTo>
                  <a:lnTo>
                    <a:pt x="7861" y="3348888"/>
                  </a:lnTo>
                  <a:lnTo>
                    <a:pt x="6032" y="3345459"/>
                  </a:lnTo>
                  <a:lnTo>
                    <a:pt x="4533" y="3341839"/>
                  </a:lnTo>
                  <a:lnTo>
                    <a:pt x="3035" y="3338233"/>
                  </a:lnTo>
                  <a:lnTo>
                    <a:pt x="1905" y="3334512"/>
                  </a:lnTo>
                  <a:lnTo>
                    <a:pt x="1155" y="3330689"/>
                  </a:lnTo>
                  <a:lnTo>
                    <a:pt x="381" y="3326853"/>
                  </a:lnTo>
                  <a:lnTo>
                    <a:pt x="0" y="3322980"/>
                  </a:lnTo>
                  <a:lnTo>
                    <a:pt x="12" y="3319081"/>
                  </a:lnTo>
                  <a:close/>
                </a:path>
              </a:pathLst>
            </a:custGeom>
            <a:ln w="9517">
              <a:solidFill>
                <a:srgbClr val="B2D4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201066" y="1501047"/>
            <a:ext cx="2513734" cy="28995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37845">
              <a:lnSpc>
                <a:spcPct val="108500"/>
              </a:lnSpc>
              <a:spcBef>
                <a:spcPts val="95"/>
              </a:spcBef>
            </a:pPr>
            <a:r>
              <a:rPr sz="1900" b="1" spc="50" dirty="0">
                <a:solidFill>
                  <a:srgbClr val="272525"/>
                </a:solidFill>
                <a:latin typeface="Verdana"/>
                <a:cs typeface="Verdana"/>
              </a:rPr>
              <a:t>Transaction </a:t>
            </a:r>
            <a:r>
              <a:rPr sz="1900" b="1" spc="5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lang="en-IN" sz="1900" b="1" spc="125" dirty="0">
                <a:solidFill>
                  <a:srgbClr val="272525"/>
                </a:solidFill>
                <a:latin typeface="Verdana"/>
                <a:cs typeface="Verdana"/>
              </a:rPr>
              <a:t>M</a:t>
            </a:r>
            <a:r>
              <a:rPr sz="1900" b="1" spc="95" dirty="0" err="1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900" b="1" spc="45" dirty="0" err="1">
                <a:solidFill>
                  <a:srgbClr val="272525"/>
                </a:solidFill>
                <a:latin typeface="Verdana"/>
                <a:cs typeface="Verdana"/>
              </a:rPr>
              <a:t>nageme</a:t>
            </a:r>
            <a:r>
              <a:rPr lang="en-IN" sz="1900" b="1" spc="45" dirty="0">
                <a:solidFill>
                  <a:srgbClr val="272525"/>
                </a:solidFill>
                <a:latin typeface="Verdana"/>
                <a:cs typeface="Verdana"/>
              </a:rPr>
              <a:t>n</a:t>
            </a:r>
            <a:r>
              <a:rPr sz="1900" b="1" spc="4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endParaRPr lang="en-IN" sz="1900" b="1" spc="45" dirty="0">
              <a:solidFill>
                <a:srgbClr val="272525"/>
              </a:solidFill>
              <a:latin typeface="Verdana"/>
              <a:cs typeface="Verdana"/>
            </a:endParaRPr>
          </a:p>
          <a:p>
            <a:pPr marL="12700" marR="537845">
              <a:lnSpc>
                <a:spcPct val="108500"/>
              </a:lnSpc>
              <a:spcBef>
                <a:spcPts val="95"/>
              </a:spcBef>
            </a:pPr>
            <a:endParaRPr lang="en-IN" sz="1900" spc="45" dirty="0">
              <a:solidFill>
                <a:srgbClr val="272525"/>
              </a:solidFill>
              <a:latin typeface="Verdana"/>
              <a:cs typeface="Verdana"/>
            </a:endParaRPr>
          </a:p>
          <a:p>
            <a:pPr marL="12700" marR="537845">
              <a:lnSpc>
                <a:spcPct val="108500"/>
              </a:lnSpc>
              <a:spcBef>
                <a:spcPts val="95"/>
              </a:spcBef>
            </a:pPr>
            <a:r>
              <a:rPr lang="en-IN" sz="1600" spc="45" dirty="0">
                <a:solidFill>
                  <a:srgbClr val="272525"/>
                </a:solidFill>
                <a:latin typeface="Verdana"/>
                <a:cs typeface="Verdana"/>
              </a:rPr>
              <a:t>Mediator Between buyers and sellers.</a:t>
            </a:r>
          </a:p>
          <a:p>
            <a:pPr marL="12700" marR="537845">
              <a:lnSpc>
                <a:spcPct val="108500"/>
              </a:lnSpc>
              <a:spcBef>
                <a:spcPts val="95"/>
              </a:spcBef>
            </a:pPr>
            <a:r>
              <a:rPr lang="en-IN" sz="1600" spc="45" dirty="0">
                <a:solidFill>
                  <a:srgbClr val="272525"/>
                </a:solidFill>
                <a:latin typeface="Verdana"/>
                <a:cs typeface="Verdana"/>
              </a:rPr>
              <a:t>website do not </a:t>
            </a:r>
          </a:p>
          <a:p>
            <a:pPr marL="12700" marR="537845">
              <a:lnSpc>
                <a:spcPct val="108500"/>
              </a:lnSpc>
              <a:spcBef>
                <a:spcPts val="95"/>
              </a:spcBef>
            </a:pPr>
            <a:r>
              <a:rPr lang="en-IN" sz="1600" spc="45" dirty="0">
                <a:solidFill>
                  <a:srgbClr val="272525"/>
                </a:solidFill>
                <a:latin typeface="Verdana"/>
                <a:cs typeface="Verdana"/>
              </a:rPr>
              <a:t>handle product </a:t>
            </a:r>
          </a:p>
          <a:p>
            <a:pPr marL="12700" marR="537845">
              <a:lnSpc>
                <a:spcPct val="108500"/>
              </a:lnSpc>
              <a:spcBef>
                <a:spcPts val="95"/>
              </a:spcBef>
            </a:pPr>
            <a:r>
              <a:rPr lang="en-IN" sz="1600" spc="45" dirty="0">
                <a:solidFill>
                  <a:srgbClr val="272525"/>
                </a:solidFill>
                <a:latin typeface="Verdana"/>
                <a:cs typeface="Verdana"/>
              </a:rPr>
              <a:t>Delivery or price</a:t>
            </a:r>
          </a:p>
          <a:p>
            <a:pPr marL="12700" marR="537845">
              <a:lnSpc>
                <a:spcPct val="108500"/>
              </a:lnSpc>
              <a:spcBef>
                <a:spcPts val="95"/>
              </a:spcBef>
            </a:pPr>
            <a:r>
              <a:rPr lang="en-IN" sz="1600" spc="45" dirty="0">
                <a:solidFill>
                  <a:srgbClr val="272525"/>
                </a:solidFill>
                <a:latin typeface="Verdana"/>
                <a:cs typeface="Verdana"/>
              </a:rPr>
              <a:t>and negotiation.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1655969" y="4920326"/>
            <a:ext cx="3978275" cy="2075180"/>
            <a:chOff x="1655969" y="4920326"/>
            <a:chExt cx="3978275" cy="2075180"/>
          </a:xfrm>
        </p:grpSpPr>
        <p:sp>
          <p:nvSpPr>
            <p:cNvPr id="19" name="object 19"/>
            <p:cNvSpPr/>
            <p:nvPr/>
          </p:nvSpPr>
          <p:spPr>
            <a:xfrm>
              <a:off x="1660728" y="4925085"/>
              <a:ext cx="3968750" cy="2065655"/>
            </a:xfrm>
            <a:custGeom>
              <a:avLst/>
              <a:gdLst/>
              <a:ahLst/>
              <a:cxnLst/>
              <a:rect l="l" t="t" r="r" b="b"/>
              <a:pathLst>
                <a:path w="3968750" h="2065654">
                  <a:moveTo>
                    <a:pt x="3913047" y="0"/>
                  </a:moveTo>
                  <a:lnTo>
                    <a:pt x="55575" y="0"/>
                  </a:lnTo>
                  <a:lnTo>
                    <a:pt x="51714" y="381"/>
                  </a:lnTo>
                  <a:lnTo>
                    <a:pt x="14655" y="20180"/>
                  </a:lnTo>
                  <a:lnTo>
                    <a:pt x="0" y="55575"/>
                  </a:lnTo>
                  <a:lnTo>
                    <a:pt x="0" y="2005721"/>
                  </a:lnTo>
                  <a:lnTo>
                    <a:pt x="0" y="2009625"/>
                  </a:lnTo>
                  <a:lnTo>
                    <a:pt x="14655" y="2045017"/>
                  </a:lnTo>
                  <a:lnTo>
                    <a:pt x="51714" y="2064820"/>
                  </a:lnTo>
                  <a:lnTo>
                    <a:pt x="55575" y="2065197"/>
                  </a:lnTo>
                  <a:lnTo>
                    <a:pt x="3913047" y="2065197"/>
                  </a:lnTo>
                  <a:lnTo>
                    <a:pt x="3948430" y="2050538"/>
                  </a:lnTo>
                  <a:lnTo>
                    <a:pt x="3968242" y="2013489"/>
                  </a:lnTo>
                  <a:lnTo>
                    <a:pt x="3968610" y="2009625"/>
                  </a:lnTo>
                  <a:lnTo>
                    <a:pt x="3968610" y="55575"/>
                  </a:lnTo>
                  <a:lnTo>
                    <a:pt x="3953954" y="20180"/>
                  </a:lnTo>
                  <a:lnTo>
                    <a:pt x="3916908" y="381"/>
                  </a:lnTo>
                  <a:lnTo>
                    <a:pt x="3913047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60728" y="4925085"/>
              <a:ext cx="3968750" cy="2065655"/>
            </a:xfrm>
            <a:custGeom>
              <a:avLst/>
              <a:gdLst/>
              <a:ahLst/>
              <a:cxnLst/>
              <a:rect l="l" t="t" r="r" b="b"/>
              <a:pathLst>
                <a:path w="3968750" h="2065654">
                  <a:moveTo>
                    <a:pt x="0" y="2005721"/>
                  </a:moveTo>
                  <a:lnTo>
                    <a:pt x="0" y="59486"/>
                  </a:lnTo>
                  <a:lnTo>
                    <a:pt x="0" y="55575"/>
                  </a:lnTo>
                  <a:lnTo>
                    <a:pt x="381" y="51701"/>
                  </a:lnTo>
                  <a:lnTo>
                    <a:pt x="1143" y="47866"/>
                  </a:lnTo>
                  <a:lnTo>
                    <a:pt x="1905" y="44043"/>
                  </a:lnTo>
                  <a:lnTo>
                    <a:pt x="3035" y="40322"/>
                  </a:lnTo>
                  <a:lnTo>
                    <a:pt x="4533" y="36715"/>
                  </a:lnTo>
                  <a:lnTo>
                    <a:pt x="6019" y="33108"/>
                  </a:lnTo>
                  <a:lnTo>
                    <a:pt x="17424" y="17411"/>
                  </a:lnTo>
                  <a:lnTo>
                    <a:pt x="20180" y="14655"/>
                  </a:lnTo>
                  <a:lnTo>
                    <a:pt x="23190" y="12192"/>
                  </a:lnTo>
                  <a:lnTo>
                    <a:pt x="26441" y="10020"/>
                  </a:lnTo>
                  <a:lnTo>
                    <a:pt x="29679" y="7848"/>
                  </a:lnTo>
                  <a:lnTo>
                    <a:pt x="55575" y="0"/>
                  </a:lnTo>
                  <a:lnTo>
                    <a:pt x="59486" y="0"/>
                  </a:lnTo>
                  <a:lnTo>
                    <a:pt x="3909136" y="0"/>
                  </a:lnTo>
                  <a:lnTo>
                    <a:pt x="3913047" y="0"/>
                  </a:lnTo>
                  <a:lnTo>
                    <a:pt x="3916908" y="381"/>
                  </a:lnTo>
                  <a:lnTo>
                    <a:pt x="3920744" y="1143"/>
                  </a:lnTo>
                  <a:lnTo>
                    <a:pt x="3924579" y="1905"/>
                  </a:lnTo>
                  <a:lnTo>
                    <a:pt x="3942181" y="10020"/>
                  </a:lnTo>
                  <a:lnTo>
                    <a:pt x="3945432" y="12192"/>
                  </a:lnTo>
                  <a:lnTo>
                    <a:pt x="3964089" y="36715"/>
                  </a:lnTo>
                  <a:lnTo>
                    <a:pt x="3965587" y="40322"/>
                  </a:lnTo>
                  <a:lnTo>
                    <a:pt x="3966705" y="44043"/>
                  </a:lnTo>
                  <a:lnTo>
                    <a:pt x="3967480" y="47866"/>
                  </a:lnTo>
                  <a:lnTo>
                    <a:pt x="3968242" y="51701"/>
                  </a:lnTo>
                  <a:lnTo>
                    <a:pt x="3968610" y="55575"/>
                  </a:lnTo>
                  <a:lnTo>
                    <a:pt x="3968610" y="59486"/>
                  </a:lnTo>
                  <a:lnTo>
                    <a:pt x="3968610" y="2005721"/>
                  </a:lnTo>
                  <a:lnTo>
                    <a:pt x="3968610" y="2009625"/>
                  </a:lnTo>
                  <a:lnTo>
                    <a:pt x="3968242" y="2013489"/>
                  </a:lnTo>
                  <a:lnTo>
                    <a:pt x="3951198" y="2047779"/>
                  </a:lnTo>
                  <a:lnTo>
                    <a:pt x="3916908" y="2064820"/>
                  </a:lnTo>
                  <a:lnTo>
                    <a:pt x="3909136" y="2065202"/>
                  </a:lnTo>
                  <a:lnTo>
                    <a:pt x="59486" y="2065202"/>
                  </a:lnTo>
                  <a:lnTo>
                    <a:pt x="26441" y="2055172"/>
                  </a:lnTo>
                  <a:lnTo>
                    <a:pt x="23190" y="2053004"/>
                  </a:lnTo>
                  <a:lnTo>
                    <a:pt x="20180" y="2050538"/>
                  </a:lnTo>
                  <a:lnTo>
                    <a:pt x="17424" y="2047779"/>
                  </a:lnTo>
                  <a:lnTo>
                    <a:pt x="14655" y="2045017"/>
                  </a:lnTo>
                  <a:lnTo>
                    <a:pt x="4533" y="2028482"/>
                  </a:lnTo>
                  <a:lnTo>
                    <a:pt x="3035" y="2024870"/>
                  </a:lnTo>
                  <a:lnTo>
                    <a:pt x="1905" y="2021154"/>
                  </a:lnTo>
                  <a:lnTo>
                    <a:pt x="1143" y="2017325"/>
                  </a:lnTo>
                  <a:lnTo>
                    <a:pt x="381" y="2013489"/>
                  </a:lnTo>
                  <a:lnTo>
                    <a:pt x="0" y="2009625"/>
                  </a:lnTo>
                  <a:lnTo>
                    <a:pt x="0" y="2005721"/>
                  </a:lnTo>
                  <a:close/>
                </a:path>
              </a:pathLst>
            </a:custGeom>
            <a:ln w="9517">
              <a:solidFill>
                <a:srgbClr val="B2D4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819338" y="5082781"/>
            <a:ext cx="3645535" cy="137795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b="1" spc="165" dirty="0">
                <a:solidFill>
                  <a:srgbClr val="272525"/>
                </a:solidFill>
                <a:latin typeface="Verdana"/>
                <a:cs typeface="Verdana"/>
              </a:rPr>
              <a:t>N</a:t>
            </a:r>
            <a:r>
              <a:rPr sz="1900" b="1" spc="60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900" b="1" spc="-21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900" b="1" spc="110" dirty="0">
                <a:solidFill>
                  <a:srgbClr val="272525"/>
                </a:solidFill>
                <a:latin typeface="Verdana"/>
                <a:cs typeface="Verdana"/>
              </a:rPr>
              <a:t>Plat</a:t>
            </a:r>
            <a:r>
              <a:rPr sz="1900" b="1" spc="2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900" b="1" spc="85" dirty="0">
                <a:solidFill>
                  <a:srgbClr val="272525"/>
                </a:solidFill>
                <a:latin typeface="Verdana"/>
                <a:cs typeface="Verdana"/>
              </a:rPr>
              <a:t>orm</a:t>
            </a:r>
            <a:r>
              <a:rPr sz="1900" b="1" spc="-21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900" b="1" spc="2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900" b="1" spc="-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900" b="1" spc="-35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endParaRPr sz="1900" b="1" dirty="0">
              <a:latin typeface="Verdana"/>
              <a:cs typeface="Verdana"/>
            </a:endParaRPr>
          </a:p>
          <a:p>
            <a:pPr marL="12700" marR="5080">
              <a:lnSpc>
                <a:spcPct val="126800"/>
              </a:lnSpc>
              <a:spcBef>
                <a:spcPts val="815"/>
              </a:spcBef>
            </a:pP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BookXchange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is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completely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free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for </a:t>
            </a:r>
            <a:r>
              <a:rPr sz="1650" spc="-56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00" dirty="0">
                <a:solidFill>
                  <a:srgbClr val="272525"/>
                </a:solidFill>
                <a:latin typeface="Verdana"/>
                <a:cs typeface="Verdana"/>
              </a:rPr>
              <a:t>b</a:t>
            </a:r>
            <a:r>
              <a:rPr sz="1650" spc="75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th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bu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y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ers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sellers,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ensuring 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affordability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accessibility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for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70" dirty="0">
                <a:solidFill>
                  <a:srgbClr val="272525"/>
                </a:solidFill>
                <a:latin typeface="Verdana"/>
                <a:cs typeface="Verdana"/>
              </a:rPr>
              <a:t>all.</a:t>
            </a:r>
            <a:endParaRPr sz="1650" dirty="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805411" y="4920322"/>
            <a:ext cx="3987800" cy="2075180"/>
            <a:chOff x="5805411" y="4920322"/>
            <a:chExt cx="3987800" cy="2075180"/>
          </a:xfrm>
        </p:grpSpPr>
        <p:sp>
          <p:nvSpPr>
            <p:cNvPr id="23" name="object 23"/>
            <p:cNvSpPr/>
            <p:nvPr/>
          </p:nvSpPr>
          <p:spPr>
            <a:xfrm>
              <a:off x="5810174" y="4925085"/>
              <a:ext cx="3978275" cy="2065655"/>
            </a:xfrm>
            <a:custGeom>
              <a:avLst/>
              <a:gdLst/>
              <a:ahLst/>
              <a:cxnLst/>
              <a:rect l="l" t="t" r="r" b="b"/>
              <a:pathLst>
                <a:path w="3978275" h="2065654">
                  <a:moveTo>
                    <a:pt x="3922560" y="0"/>
                  </a:moveTo>
                  <a:lnTo>
                    <a:pt x="55575" y="0"/>
                  </a:lnTo>
                  <a:lnTo>
                    <a:pt x="51701" y="381"/>
                  </a:lnTo>
                  <a:lnTo>
                    <a:pt x="14655" y="20180"/>
                  </a:lnTo>
                  <a:lnTo>
                    <a:pt x="0" y="55575"/>
                  </a:lnTo>
                  <a:lnTo>
                    <a:pt x="0" y="2005721"/>
                  </a:lnTo>
                  <a:lnTo>
                    <a:pt x="0" y="2009625"/>
                  </a:lnTo>
                  <a:lnTo>
                    <a:pt x="14655" y="2045017"/>
                  </a:lnTo>
                  <a:lnTo>
                    <a:pt x="51701" y="2064820"/>
                  </a:lnTo>
                  <a:lnTo>
                    <a:pt x="55575" y="2065197"/>
                  </a:lnTo>
                  <a:lnTo>
                    <a:pt x="3922560" y="2065197"/>
                  </a:lnTo>
                  <a:lnTo>
                    <a:pt x="3957942" y="2050538"/>
                  </a:lnTo>
                  <a:lnTo>
                    <a:pt x="3977754" y="2013489"/>
                  </a:lnTo>
                  <a:lnTo>
                    <a:pt x="3978135" y="2005721"/>
                  </a:lnTo>
                  <a:lnTo>
                    <a:pt x="3978122" y="55575"/>
                  </a:lnTo>
                  <a:lnTo>
                    <a:pt x="3963466" y="20180"/>
                  </a:lnTo>
                  <a:lnTo>
                    <a:pt x="3926420" y="381"/>
                  </a:lnTo>
                  <a:lnTo>
                    <a:pt x="3922560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10174" y="4925085"/>
              <a:ext cx="3978275" cy="2065655"/>
            </a:xfrm>
            <a:custGeom>
              <a:avLst/>
              <a:gdLst/>
              <a:ahLst/>
              <a:cxnLst/>
              <a:rect l="l" t="t" r="r" b="b"/>
              <a:pathLst>
                <a:path w="3978275" h="2065654">
                  <a:moveTo>
                    <a:pt x="0" y="2005721"/>
                  </a:moveTo>
                  <a:lnTo>
                    <a:pt x="0" y="59486"/>
                  </a:lnTo>
                  <a:lnTo>
                    <a:pt x="0" y="55575"/>
                  </a:lnTo>
                  <a:lnTo>
                    <a:pt x="381" y="51701"/>
                  </a:lnTo>
                  <a:lnTo>
                    <a:pt x="1143" y="47866"/>
                  </a:lnTo>
                  <a:lnTo>
                    <a:pt x="1905" y="44043"/>
                  </a:lnTo>
                  <a:lnTo>
                    <a:pt x="3022" y="40322"/>
                  </a:lnTo>
                  <a:lnTo>
                    <a:pt x="4521" y="36715"/>
                  </a:lnTo>
                  <a:lnTo>
                    <a:pt x="6019" y="33108"/>
                  </a:lnTo>
                  <a:lnTo>
                    <a:pt x="17424" y="17411"/>
                  </a:lnTo>
                  <a:lnTo>
                    <a:pt x="20180" y="14655"/>
                  </a:lnTo>
                  <a:lnTo>
                    <a:pt x="47879" y="1143"/>
                  </a:lnTo>
                  <a:lnTo>
                    <a:pt x="51701" y="381"/>
                  </a:lnTo>
                  <a:lnTo>
                    <a:pt x="55575" y="0"/>
                  </a:lnTo>
                  <a:lnTo>
                    <a:pt x="59474" y="0"/>
                  </a:lnTo>
                  <a:lnTo>
                    <a:pt x="3918648" y="0"/>
                  </a:lnTo>
                  <a:lnTo>
                    <a:pt x="3922560" y="0"/>
                  </a:lnTo>
                  <a:lnTo>
                    <a:pt x="3926420" y="381"/>
                  </a:lnTo>
                  <a:lnTo>
                    <a:pt x="3951693" y="10020"/>
                  </a:lnTo>
                  <a:lnTo>
                    <a:pt x="3954945" y="12192"/>
                  </a:lnTo>
                  <a:lnTo>
                    <a:pt x="3973601" y="36715"/>
                  </a:lnTo>
                  <a:lnTo>
                    <a:pt x="3975100" y="40322"/>
                  </a:lnTo>
                  <a:lnTo>
                    <a:pt x="3978135" y="59486"/>
                  </a:lnTo>
                  <a:lnTo>
                    <a:pt x="3978135" y="2005721"/>
                  </a:lnTo>
                  <a:lnTo>
                    <a:pt x="3965930" y="2042010"/>
                  </a:lnTo>
                  <a:lnTo>
                    <a:pt x="3934079" y="2063292"/>
                  </a:lnTo>
                  <a:lnTo>
                    <a:pt x="3918648" y="2065202"/>
                  </a:lnTo>
                  <a:lnTo>
                    <a:pt x="59474" y="2065202"/>
                  </a:lnTo>
                  <a:lnTo>
                    <a:pt x="55575" y="2065197"/>
                  </a:lnTo>
                  <a:lnTo>
                    <a:pt x="51701" y="2064820"/>
                  </a:lnTo>
                  <a:lnTo>
                    <a:pt x="47879" y="2064057"/>
                  </a:lnTo>
                  <a:lnTo>
                    <a:pt x="44043" y="2063292"/>
                  </a:lnTo>
                  <a:lnTo>
                    <a:pt x="17424" y="2047779"/>
                  </a:lnTo>
                  <a:lnTo>
                    <a:pt x="14655" y="2045017"/>
                  </a:lnTo>
                  <a:lnTo>
                    <a:pt x="0" y="2009625"/>
                  </a:lnTo>
                  <a:lnTo>
                    <a:pt x="0" y="2005721"/>
                  </a:lnTo>
                  <a:close/>
                </a:path>
              </a:pathLst>
            </a:custGeom>
            <a:ln w="9517">
              <a:solidFill>
                <a:srgbClr val="B2D4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973533" y="5082781"/>
            <a:ext cx="3570604" cy="170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IN" sz="1900" b="1" spc="114" dirty="0">
                <a:solidFill>
                  <a:srgbClr val="272525"/>
                </a:solidFill>
                <a:latin typeface="Verdana"/>
                <a:cs typeface="Verdana"/>
              </a:rPr>
              <a:t>Testimonials</a:t>
            </a:r>
            <a:endParaRPr sz="1900" b="1" dirty="0">
              <a:latin typeface="Verdana"/>
              <a:cs typeface="Verdana"/>
            </a:endParaRPr>
          </a:p>
          <a:p>
            <a:pPr marL="12700" marR="5080">
              <a:lnSpc>
                <a:spcPct val="127400"/>
              </a:lnSpc>
              <a:spcBef>
                <a:spcPts val="800"/>
              </a:spcBef>
            </a:pP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Prom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5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user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trust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reliability 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through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70" dirty="0">
                <a:solidFill>
                  <a:srgbClr val="272525"/>
                </a:solidFill>
                <a:latin typeface="Verdana"/>
                <a:cs typeface="Verdana"/>
              </a:rPr>
              <a:t>r</a:t>
            </a:r>
            <a:r>
              <a:rPr sz="1650" spc="-114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ting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r</a:t>
            </a:r>
            <a:r>
              <a:rPr sz="1650" spc="-7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view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s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ys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em, 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all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wing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users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100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share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45" dirty="0">
                <a:solidFill>
                  <a:srgbClr val="272525"/>
                </a:solidFill>
                <a:latin typeface="Verdana"/>
                <a:cs typeface="Verdana"/>
              </a:rPr>
              <a:t>eedback 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build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strong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communit</a:t>
            </a:r>
            <a:r>
              <a:rPr sz="1650" spc="-90" dirty="0">
                <a:solidFill>
                  <a:srgbClr val="272525"/>
                </a:solidFill>
                <a:latin typeface="Verdana"/>
                <a:cs typeface="Verdana"/>
              </a:rPr>
              <a:t>y</a:t>
            </a:r>
            <a:r>
              <a:rPr sz="1650" spc="-120" dirty="0">
                <a:solidFill>
                  <a:srgbClr val="272525"/>
                </a:solidFill>
                <a:latin typeface="Verdana"/>
                <a:cs typeface="Verdana"/>
              </a:rPr>
              <a:t>.</a:t>
            </a:r>
            <a:endParaRPr sz="1650" dirty="0">
              <a:latin typeface="Verdana"/>
              <a:cs typeface="Verdan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8494" y="6921500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47318" y="253"/>
            <a:ext cx="4283075" cy="6440170"/>
            <a:chOff x="7147318" y="253"/>
            <a:chExt cx="4283075" cy="6440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7318" y="253"/>
              <a:ext cx="4282681" cy="64401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8494" y="5894323"/>
              <a:ext cx="1754504" cy="4191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4652" y="1362630"/>
            <a:ext cx="4165777" cy="5086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50" b="1" spc="-215" dirty="0">
                <a:latin typeface="Lucida Sans Unicode"/>
                <a:cs typeface="Lucida Sans Unicode"/>
              </a:rPr>
              <a:t>T</a:t>
            </a:r>
            <a:r>
              <a:rPr sz="3150" b="1" spc="114" dirty="0">
                <a:latin typeface="Lucida Sans Unicode"/>
                <a:cs typeface="Lucida Sans Unicode"/>
              </a:rPr>
              <a:t>e</a:t>
            </a:r>
            <a:r>
              <a:rPr sz="3150" b="1" spc="80" dirty="0">
                <a:latin typeface="Lucida Sans Unicode"/>
                <a:cs typeface="Lucida Sans Unicode"/>
              </a:rPr>
              <a:t>c</a:t>
            </a:r>
            <a:r>
              <a:rPr sz="3150" b="1" spc="130" dirty="0">
                <a:latin typeface="Lucida Sans Unicode"/>
                <a:cs typeface="Lucida Sans Unicode"/>
              </a:rPr>
              <a:t>hnolo</a:t>
            </a:r>
            <a:r>
              <a:rPr sz="3150" b="1" spc="160" dirty="0">
                <a:latin typeface="Lucida Sans Unicode"/>
                <a:cs typeface="Lucida Sans Unicode"/>
              </a:rPr>
              <a:t>g</a:t>
            </a:r>
            <a:r>
              <a:rPr sz="3150" b="1" spc="365" dirty="0">
                <a:latin typeface="Lucida Sans Unicode"/>
                <a:cs typeface="Lucida Sans Unicode"/>
              </a:rPr>
              <a:t>y</a:t>
            </a:r>
            <a:r>
              <a:rPr sz="3150" b="1" spc="-240" dirty="0">
                <a:latin typeface="Lucida Sans Unicode"/>
                <a:cs typeface="Lucida Sans Unicode"/>
              </a:rPr>
              <a:t> </a:t>
            </a:r>
            <a:r>
              <a:rPr sz="3150" b="1" spc="210" dirty="0">
                <a:latin typeface="Lucida Sans Unicode"/>
                <a:cs typeface="Lucida Sans Unicode"/>
              </a:rPr>
              <a:t>Sta</a:t>
            </a:r>
            <a:r>
              <a:rPr sz="3150" b="1" spc="195" dirty="0">
                <a:latin typeface="Lucida Sans Unicode"/>
                <a:cs typeface="Lucida Sans Unicode"/>
              </a:rPr>
              <a:t>c</a:t>
            </a:r>
            <a:r>
              <a:rPr sz="3150" b="1" spc="345" dirty="0">
                <a:latin typeface="Lucida Sans Unicode"/>
                <a:cs typeface="Lucida Sans Unicode"/>
              </a:rPr>
              <a:t>k</a:t>
            </a:r>
            <a:endParaRPr sz="3150" b="1" dirty="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7157" y="2198450"/>
            <a:ext cx="5862955" cy="2846070"/>
            <a:chOff x="647157" y="2198450"/>
            <a:chExt cx="5862955" cy="2846070"/>
          </a:xfrm>
        </p:grpSpPr>
        <p:sp>
          <p:nvSpPr>
            <p:cNvPr id="7" name="object 7"/>
            <p:cNvSpPr/>
            <p:nvPr/>
          </p:nvSpPr>
          <p:spPr>
            <a:xfrm>
              <a:off x="651916" y="2203208"/>
              <a:ext cx="5853430" cy="2836545"/>
            </a:xfrm>
            <a:custGeom>
              <a:avLst/>
              <a:gdLst/>
              <a:ahLst/>
              <a:cxnLst/>
              <a:rect l="l" t="t" r="r" b="b"/>
              <a:pathLst>
                <a:path w="5853430" h="2836545">
                  <a:moveTo>
                    <a:pt x="0" y="2776601"/>
                  </a:moveTo>
                  <a:lnTo>
                    <a:pt x="0" y="59474"/>
                  </a:lnTo>
                  <a:lnTo>
                    <a:pt x="0" y="55562"/>
                  </a:lnTo>
                  <a:lnTo>
                    <a:pt x="382" y="51701"/>
                  </a:lnTo>
                  <a:lnTo>
                    <a:pt x="1146" y="47866"/>
                  </a:lnTo>
                  <a:lnTo>
                    <a:pt x="1905" y="44043"/>
                  </a:lnTo>
                  <a:lnTo>
                    <a:pt x="3036" y="40322"/>
                  </a:lnTo>
                  <a:lnTo>
                    <a:pt x="26437" y="10020"/>
                  </a:lnTo>
                  <a:lnTo>
                    <a:pt x="36720" y="4521"/>
                  </a:lnTo>
                  <a:lnTo>
                    <a:pt x="40327" y="3022"/>
                  </a:lnTo>
                  <a:lnTo>
                    <a:pt x="44048" y="1905"/>
                  </a:lnTo>
                  <a:lnTo>
                    <a:pt x="47879" y="1130"/>
                  </a:lnTo>
                  <a:lnTo>
                    <a:pt x="51708" y="368"/>
                  </a:lnTo>
                  <a:lnTo>
                    <a:pt x="55577" y="0"/>
                  </a:lnTo>
                  <a:lnTo>
                    <a:pt x="59481" y="0"/>
                  </a:lnTo>
                  <a:lnTo>
                    <a:pt x="5793511" y="0"/>
                  </a:lnTo>
                  <a:lnTo>
                    <a:pt x="5797423" y="0"/>
                  </a:lnTo>
                  <a:lnTo>
                    <a:pt x="5801296" y="368"/>
                  </a:lnTo>
                  <a:lnTo>
                    <a:pt x="5805119" y="1130"/>
                  </a:lnTo>
                  <a:lnTo>
                    <a:pt x="5808954" y="1905"/>
                  </a:lnTo>
                  <a:lnTo>
                    <a:pt x="5812675" y="3022"/>
                  </a:lnTo>
                  <a:lnTo>
                    <a:pt x="5816282" y="4521"/>
                  </a:lnTo>
                  <a:lnTo>
                    <a:pt x="5819889" y="6007"/>
                  </a:lnTo>
                  <a:lnTo>
                    <a:pt x="5823318" y="7848"/>
                  </a:lnTo>
                  <a:lnTo>
                    <a:pt x="5826556" y="10020"/>
                  </a:lnTo>
                  <a:lnTo>
                    <a:pt x="5829808" y="12192"/>
                  </a:lnTo>
                  <a:lnTo>
                    <a:pt x="5842977" y="26428"/>
                  </a:lnTo>
                  <a:lnTo>
                    <a:pt x="5845149" y="29679"/>
                  </a:lnTo>
                  <a:lnTo>
                    <a:pt x="5846978" y="33108"/>
                  </a:lnTo>
                  <a:lnTo>
                    <a:pt x="5848464" y="36715"/>
                  </a:lnTo>
                  <a:lnTo>
                    <a:pt x="5849962" y="40322"/>
                  </a:lnTo>
                  <a:lnTo>
                    <a:pt x="5851093" y="44043"/>
                  </a:lnTo>
                  <a:lnTo>
                    <a:pt x="5851855" y="47866"/>
                  </a:lnTo>
                  <a:lnTo>
                    <a:pt x="5852617" y="51701"/>
                  </a:lnTo>
                  <a:lnTo>
                    <a:pt x="5852998" y="55562"/>
                  </a:lnTo>
                  <a:lnTo>
                    <a:pt x="5852998" y="59474"/>
                  </a:lnTo>
                  <a:lnTo>
                    <a:pt x="5852998" y="2776601"/>
                  </a:lnTo>
                  <a:lnTo>
                    <a:pt x="5852998" y="2780499"/>
                  </a:lnTo>
                  <a:lnTo>
                    <a:pt x="5852617" y="2784373"/>
                  </a:lnTo>
                  <a:lnTo>
                    <a:pt x="5851855" y="2788196"/>
                  </a:lnTo>
                  <a:lnTo>
                    <a:pt x="5851093" y="2792031"/>
                  </a:lnTo>
                  <a:lnTo>
                    <a:pt x="5849962" y="2795752"/>
                  </a:lnTo>
                  <a:lnTo>
                    <a:pt x="5848464" y="2799359"/>
                  </a:lnTo>
                  <a:lnTo>
                    <a:pt x="5846978" y="2802966"/>
                  </a:lnTo>
                  <a:lnTo>
                    <a:pt x="5835573" y="2818650"/>
                  </a:lnTo>
                  <a:lnTo>
                    <a:pt x="5832817" y="2821419"/>
                  </a:lnTo>
                  <a:lnTo>
                    <a:pt x="5829808" y="2823883"/>
                  </a:lnTo>
                  <a:lnTo>
                    <a:pt x="5826556" y="2826054"/>
                  </a:lnTo>
                  <a:lnTo>
                    <a:pt x="5823318" y="2828226"/>
                  </a:lnTo>
                  <a:lnTo>
                    <a:pt x="5819889" y="2830055"/>
                  </a:lnTo>
                  <a:lnTo>
                    <a:pt x="5816282" y="2831553"/>
                  </a:lnTo>
                  <a:lnTo>
                    <a:pt x="5812675" y="2833052"/>
                  </a:lnTo>
                  <a:lnTo>
                    <a:pt x="5808954" y="2834170"/>
                  </a:lnTo>
                  <a:lnTo>
                    <a:pt x="5805119" y="2834932"/>
                  </a:lnTo>
                  <a:lnTo>
                    <a:pt x="5801296" y="2835694"/>
                  </a:lnTo>
                  <a:lnTo>
                    <a:pt x="5797423" y="2836075"/>
                  </a:lnTo>
                  <a:lnTo>
                    <a:pt x="5793511" y="2836075"/>
                  </a:lnTo>
                  <a:lnTo>
                    <a:pt x="59481" y="2836075"/>
                  </a:lnTo>
                  <a:lnTo>
                    <a:pt x="55577" y="2836075"/>
                  </a:lnTo>
                  <a:lnTo>
                    <a:pt x="51708" y="2835694"/>
                  </a:lnTo>
                  <a:lnTo>
                    <a:pt x="47879" y="2834932"/>
                  </a:lnTo>
                  <a:lnTo>
                    <a:pt x="44048" y="2834170"/>
                  </a:lnTo>
                  <a:lnTo>
                    <a:pt x="17423" y="2818650"/>
                  </a:lnTo>
                  <a:lnTo>
                    <a:pt x="14664" y="2815894"/>
                  </a:lnTo>
                  <a:lnTo>
                    <a:pt x="4530" y="2799359"/>
                  </a:lnTo>
                  <a:lnTo>
                    <a:pt x="3036" y="2795752"/>
                  </a:lnTo>
                  <a:lnTo>
                    <a:pt x="1905" y="2792031"/>
                  </a:lnTo>
                  <a:lnTo>
                    <a:pt x="1146" y="2788196"/>
                  </a:lnTo>
                  <a:lnTo>
                    <a:pt x="382" y="2784373"/>
                  </a:lnTo>
                  <a:lnTo>
                    <a:pt x="0" y="2780499"/>
                  </a:lnTo>
                  <a:lnTo>
                    <a:pt x="0" y="2776601"/>
                  </a:lnTo>
                  <a:close/>
                </a:path>
              </a:pathLst>
            </a:custGeom>
            <a:ln w="95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6678" y="2207971"/>
              <a:ext cx="5843905" cy="1951355"/>
            </a:xfrm>
            <a:custGeom>
              <a:avLst/>
              <a:gdLst/>
              <a:ahLst/>
              <a:cxnLst/>
              <a:rect l="l" t="t" r="r" b="b"/>
              <a:pathLst>
                <a:path w="5843905" h="1951354">
                  <a:moveTo>
                    <a:pt x="2912211" y="1408518"/>
                  </a:moveTo>
                  <a:lnTo>
                    <a:pt x="0" y="1408518"/>
                  </a:lnTo>
                  <a:lnTo>
                    <a:pt x="0" y="1950986"/>
                  </a:lnTo>
                  <a:lnTo>
                    <a:pt x="2912211" y="1950986"/>
                  </a:lnTo>
                  <a:lnTo>
                    <a:pt x="2912211" y="1408518"/>
                  </a:lnTo>
                  <a:close/>
                </a:path>
                <a:path w="5843905" h="1951354">
                  <a:moveTo>
                    <a:pt x="2912211" y="0"/>
                  </a:moveTo>
                  <a:lnTo>
                    <a:pt x="0" y="0"/>
                  </a:lnTo>
                  <a:lnTo>
                    <a:pt x="0" y="866038"/>
                  </a:lnTo>
                  <a:lnTo>
                    <a:pt x="2912211" y="866038"/>
                  </a:lnTo>
                  <a:lnTo>
                    <a:pt x="2912211" y="0"/>
                  </a:lnTo>
                  <a:close/>
                </a:path>
                <a:path w="5843905" h="1951354">
                  <a:moveTo>
                    <a:pt x="5843460" y="1408518"/>
                  </a:moveTo>
                  <a:lnTo>
                    <a:pt x="2921736" y="1408518"/>
                  </a:lnTo>
                  <a:lnTo>
                    <a:pt x="2921736" y="1950986"/>
                  </a:lnTo>
                  <a:lnTo>
                    <a:pt x="5843460" y="1950986"/>
                  </a:lnTo>
                  <a:lnTo>
                    <a:pt x="5843460" y="1408518"/>
                  </a:lnTo>
                  <a:close/>
                </a:path>
                <a:path w="5843905" h="1951354">
                  <a:moveTo>
                    <a:pt x="5843460" y="0"/>
                  </a:moveTo>
                  <a:lnTo>
                    <a:pt x="2921736" y="0"/>
                  </a:lnTo>
                  <a:lnTo>
                    <a:pt x="2921736" y="866038"/>
                  </a:lnTo>
                  <a:lnTo>
                    <a:pt x="5843460" y="866038"/>
                  </a:lnTo>
                  <a:lnTo>
                    <a:pt x="5843460" y="0"/>
                  </a:lnTo>
                  <a:close/>
                </a:path>
              </a:pathLst>
            </a:custGeom>
            <a:solidFill>
              <a:srgbClr val="FFFFFF">
                <a:alpha val="3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10527" y="2323732"/>
            <a:ext cx="95504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Frontend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8205" y="2257111"/>
            <a:ext cx="2319020" cy="673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>
              <a:lnSpc>
                <a:spcPct val="128699"/>
              </a:lnSpc>
              <a:spcBef>
                <a:spcPts val="90"/>
              </a:spcBef>
            </a:pPr>
            <a:r>
              <a:rPr sz="1650" spc="-65" dirty="0">
                <a:solidFill>
                  <a:srgbClr val="272525"/>
                </a:solidFill>
                <a:latin typeface="Verdana"/>
                <a:cs typeface="Verdana"/>
              </a:rPr>
              <a:t>HTML,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CSS,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60" dirty="0">
                <a:solidFill>
                  <a:srgbClr val="272525"/>
                </a:solidFill>
                <a:latin typeface="Verdana"/>
                <a:cs typeface="Verdana"/>
              </a:rPr>
              <a:t>J</a:t>
            </a:r>
            <a:r>
              <a:rPr sz="1650" spc="-95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140" dirty="0">
                <a:solidFill>
                  <a:srgbClr val="272525"/>
                </a:solidFill>
                <a:latin typeface="Verdana"/>
                <a:cs typeface="Verdana"/>
              </a:rPr>
              <a:t>v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aScri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p</a:t>
            </a:r>
            <a:r>
              <a:rPr sz="1650" spc="-70" dirty="0">
                <a:solidFill>
                  <a:srgbClr val="272525"/>
                </a:solidFill>
                <a:latin typeface="Verdana"/>
                <a:cs typeface="Verdana"/>
              </a:rPr>
              <a:t>t, 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React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6678" y="3074015"/>
            <a:ext cx="2912745" cy="542925"/>
          </a:xfrm>
          <a:prstGeom prst="rect">
            <a:avLst/>
          </a:prstGeom>
          <a:solidFill>
            <a:srgbClr val="000000">
              <a:alpha val="3919"/>
            </a:srgbClr>
          </a:solidFill>
        </p:spPr>
        <p:txBody>
          <a:bodyPr vert="horz" wrap="square" lIns="0" tIns="1422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120"/>
              </a:spcBef>
            </a:pPr>
            <a:r>
              <a:rPr sz="1650" spc="20" dirty="0">
                <a:solidFill>
                  <a:srgbClr val="272525"/>
                </a:solidFill>
                <a:latin typeface="Verdana"/>
                <a:cs typeface="Verdana"/>
              </a:rPr>
              <a:t>Backend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78415" y="3074015"/>
            <a:ext cx="2922270" cy="542925"/>
          </a:xfrm>
          <a:prstGeom prst="rect">
            <a:avLst/>
          </a:prstGeom>
          <a:solidFill>
            <a:srgbClr val="000000">
              <a:alpha val="3919"/>
            </a:srgbClr>
          </a:solidFill>
        </p:spPr>
        <p:txBody>
          <a:bodyPr vert="horz" wrap="square" lIns="0" tIns="142240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1120"/>
              </a:spcBef>
            </a:pP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Node.js,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Express.js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3227" y="3741778"/>
            <a:ext cx="99949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Database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50903" y="3741778"/>
            <a:ext cx="104457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MongoDB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6678" y="4158962"/>
            <a:ext cx="2912745" cy="875665"/>
          </a:xfrm>
          <a:prstGeom prst="rect">
            <a:avLst/>
          </a:prstGeom>
          <a:solidFill>
            <a:srgbClr val="000000">
              <a:alpha val="3919"/>
            </a:srgbClr>
          </a:solidFill>
        </p:spPr>
        <p:txBody>
          <a:bodyPr vert="horz" wrap="square" lIns="0" tIns="1422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120"/>
              </a:spcBef>
            </a:pP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Hosting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78415" y="4416456"/>
            <a:ext cx="2922270" cy="360676"/>
          </a:xfrm>
          <a:prstGeom prst="rect">
            <a:avLst/>
          </a:prstGeom>
          <a:solidFill>
            <a:srgbClr val="000000">
              <a:alpha val="3919"/>
            </a:srgbClr>
          </a:solidFill>
        </p:spPr>
        <p:txBody>
          <a:bodyPr vert="horz" wrap="square" lIns="0" tIns="70485" rIns="0" bIns="0" rtlCol="0">
            <a:spAutoFit/>
          </a:bodyPr>
          <a:lstStyle/>
          <a:p>
            <a:pPr marL="172085" marR="255904" indent="-635">
              <a:lnSpc>
                <a:spcPct val="128699"/>
              </a:lnSpc>
              <a:spcBef>
                <a:spcPts val="555"/>
              </a:spcBef>
            </a:pPr>
            <a:r>
              <a:rPr lang="en-IN" sz="1650" dirty="0" err="1">
                <a:latin typeface="Verdana"/>
                <a:cs typeface="Verdana"/>
              </a:rPr>
              <a:t>vercel</a:t>
            </a:r>
            <a:endParaRPr sz="16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11430000" cy="80406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-35737" y="0"/>
            <a:ext cx="11430000" cy="8041005"/>
          </a:xfrm>
          <a:custGeom>
            <a:avLst/>
            <a:gdLst/>
            <a:ahLst/>
            <a:cxnLst/>
            <a:rect l="l" t="t" r="r" b="b"/>
            <a:pathLst>
              <a:path w="11430000" h="8041005">
                <a:moveTo>
                  <a:pt x="11429999" y="8040619"/>
                </a:moveTo>
                <a:lnTo>
                  <a:pt x="11429999" y="0"/>
                </a:lnTo>
                <a:lnTo>
                  <a:pt x="0" y="0"/>
                </a:lnTo>
                <a:lnTo>
                  <a:pt x="0" y="8040619"/>
                </a:lnTo>
                <a:lnTo>
                  <a:pt x="11429999" y="8040619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8514" y="466390"/>
            <a:ext cx="544808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310" dirty="0">
                <a:latin typeface="Georgia"/>
                <a:cs typeface="Georgia"/>
              </a:rPr>
              <a:t>System</a:t>
            </a:r>
            <a:r>
              <a:rPr sz="3200" b="1" spc="-45" dirty="0">
                <a:latin typeface="Georgia"/>
                <a:cs typeface="Georgia"/>
              </a:rPr>
              <a:t> </a:t>
            </a:r>
            <a:r>
              <a:rPr sz="3200" b="1" spc="270" dirty="0">
                <a:latin typeface="Georgia"/>
                <a:cs typeface="Georgia"/>
              </a:rPr>
              <a:t>Architecture</a:t>
            </a:r>
            <a:endParaRPr sz="3200" b="1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55969" y="1351423"/>
            <a:ext cx="1009015" cy="1409065"/>
            <a:chOff x="1655969" y="1351423"/>
            <a:chExt cx="1009015" cy="1409065"/>
          </a:xfrm>
        </p:grpSpPr>
        <p:sp>
          <p:nvSpPr>
            <p:cNvPr id="6" name="object 6"/>
            <p:cNvSpPr/>
            <p:nvPr/>
          </p:nvSpPr>
          <p:spPr>
            <a:xfrm>
              <a:off x="1660728" y="1356182"/>
              <a:ext cx="999490" cy="1399540"/>
            </a:xfrm>
            <a:custGeom>
              <a:avLst/>
              <a:gdLst/>
              <a:ahLst/>
              <a:cxnLst/>
              <a:rect l="l" t="t" r="r" b="b"/>
              <a:pathLst>
                <a:path w="999489" h="1399539">
                  <a:moveTo>
                    <a:pt x="943711" y="0"/>
                  </a:moveTo>
                  <a:lnTo>
                    <a:pt x="55575" y="0"/>
                  </a:lnTo>
                  <a:lnTo>
                    <a:pt x="51714" y="381"/>
                  </a:lnTo>
                  <a:lnTo>
                    <a:pt x="14655" y="20180"/>
                  </a:lnTo>
                  <a:lnTo>
                    <a:pt x="0" y="55575"/>
                  </a:lnTo>
                  <a:lnTo>
                    <a:pt x="0" y="1339532"/>
                  </a:lnTo>
                  <a:lnTo>
                    <a:pt x="0" y="1343431"/>
                  </a:lnTo>
                  <a:lnTo>
                    <a:pt x="14655" y="1378826"/>
                  </a:lnTo>
                  <a:lnTo>
                    <a:pt x="51714" y="1398625"/>
                  </a:lnTo>
                  <a:lnTo>
                    <a:pt x="55575" y="1399006"/>
                  </a:lnTo>
                  <a:lnTo>
                    <a:pt x="943711" y="1399006"/>
                  </a:lnTo>
                  <a:lnTo>
                    <a:pt x="979106" y="1384350"/>
                  </a:lnTo>
                  <a:lnTo>
                    <a:pt x="998905" y="1347304"/>
                  </a:lnTo>
                  <a:lnTo>
                    <a:pt x="999286" y="1343431"/>
                  </a:lnTo>
                  <a:lnTo>
                    <a:pt x="999286" y="55575"/>
                  </a:lnTo>
                  <a:lnTo>
                    <a:pt x="984631" y="20180"/>
                  </a:lnTo>
                  <a:lnTo>
                    <a:pt x="947585" y="381"/>
                  </a:lnTo>
                  <a:lnTo>
                    <a:pt x="943711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60728" y="1356182"/>
              <a:ext cx="999490" cy="1399540"/>
            </a:xfrm>
            <a:custGeom>
              <a:avLst/>
              <a:gdLst/>
              <a:ahLst/>
              <a:cxnLst/>
              <a:rect l="l" t="t" r="r" b="b"/>
              <a:pathLst>
                <a:path w="999489" h="1399539">
                  <a:moveTo>
                    <a:pt x="0" y="1339532"/>
                  </a:moveTo>
                  <a:lnTo>
                    <a:pt x="0" y="59486"/>
                  </a:lnTo>
                  <a:lnTo>
                    <a:pt x="0" y="55575"/>
                  </a:lnTo>
                  <a:lnTo>
                    <a:pt x="381" y="51701"/>
                  </a:lnTo>
                  <a:lnTo>
                    <a:pt x="1143" y="47879"/>
                  </a:lnTo>
                  <a:lnTo>
                    <a:pt x="1905" y="44043"/>
                  </a:lnTo>
                  <a:lnTo>
                    <a:pt x="3035" y="40322"/>
                  </a:lnTo>
                  <a:lnTo>
                    <a:pt x="4533" y="36715"/>
                  </a:lnTo>
                  <a:lnTo>
                    <a:pt x="6019" y="33108"/>
                  </a:lnTo>
                  <a:lnTo>
                    <a:pt x="7848" y="29679"/>
                  </a:lnTo>
                  <a:lnTo>
                    <a:pt x="10020" y="26441"/>
                  </a:lnTo>
                  <a:lnTo>
                    <a:pt x="12192" y="23190"/>
                  </a:lnTo>
                  <a:lnTo>
                    <a:pt x="14655" y="20180"/>
                  </a:lnTo>
                  <a:lnTo>
                    <a:pt x="17424" y="17424"/>
                  </a:lnTo>
                  <a:lnTo>
                    <a:pt x="20180" y="14655"/>
                  </a:lnTo>
                  <a:lnTo>
                    <a:pt x="23190" y="12192"/>
                  </a:lnTo>
                  <a:lnTo>
                    <a:pt x="26441" y="10020"/>
                  </a:lnTo>
                  <a:lnTo>
                    <a:pt x="29679" y="7848"/>
                  </a:lnTo>
                  <a:lnTo>
                    <a:pt x="33108" y="6019"/>
                  </a:lnTo>
                  <a:lnTo>
                    <a:pt x="36715" y="4521"/>
                  </a:lnTo>
                  <a:lnTo>
                    <a:pt x="40322" y="3035"/>
                  </a:lnTo>
                  <a:lnTo>
                    <a:pt x="44043" y="1905"/>
                  </a:lnTo>
                  <a:lnTo>
                    <a:pt x="47879" y="1143"/>
                  </a:lnTo>
                  <a:lnTo>
                    <a:pt x="51714" y="381"/>
                  </a:lnTo>
                  <a:lnTo>
                    <a:pt x="55575" y="0"/>
                  </a:lnTo>
                  <a:lnTo>
                    <a:pt x="59486" y="0"/>
                  </a:lnTo>
                  <a:lnTo>
                    <a:pt x="939812" y="0"/>
                  </a:lnTo>
                  <a:lnTo>
                    <a:pt x="943711" y="0"/>
                  </a:lnTo>
                  <a:lnTo>
                    <a:pt x="947585" y="381"/>
                  </a:lnTo>
                  <a:lnTo>
                    <a:pt x="951407" y="1143"/>
                  </a:lnTo>
                  <a:lnTo>
                    <a:pt x="955243" y="1905"/>
                  </a:lnTo>
                  <a:lnTo>
                    <a:pt x="972858" y="10020"/>
                  </a:lnTo>
                  <a:lnTo>
                    <a:pt x="976109" y="12192"/>
                  </a:lnTo>
                  <a:lnTo>
                    <a:pt x="979106" y="14655"/>
                  </a:lnTo>
                  <a:lnTo>
                    <a:pt x="981875" y="17424"/>
                  </a:lnTo>
                  <a:lnTo>
                    <a:pt x="984631" y="20180"/>
                  </a:lnTo>
                  <a:lnTo>
                    <a:pt x="987094" y="23190"/>
                  </a:lnTo>
                  <a:lnTo>
                    <a:pt x="989266" y="26441"/>
                  </a:lnTo>
                  <a:lnTo>
                    <a:pt x="991438" y="29679"/>
                  </a:lnTo>
                  <a:lnTo>
                    <a:pt x="993267" y="33108"/>
                  </a:lnTo>
                  <a:lnTo>
                    <a:pt x="994765" y="36715"/>
                  </a:lnTo>
                  <a:lnTo>
                    <a:pt x="996264" y="40322"/>
                  </a:lnTo>
                  <a:lnTo>
                    <a:pt x="997381" y="44043"/>
                  </a:lnTo>
                  <a:lnTo>
                    <a:pt x="998156" y="47879"/>
                  </a:lnTo>
                  <a:lnTo>
                    <a:pt x="998905" y="51701"/>
                  </a:lnTo>
                  <a:lnTo>
                    <a:pt x="999286" y="55575"/>
                  </a:lnTo>
                  <a:lnTo>
                    <a:pt x="999286" y="59486"/>
                  </a:lnTo>
                  <a:lnTo>
                    <a:pt x="999286" y="1339532"/>
                  </a:lnTo>
                  <a:lnTo>
                    <a:pt x="999286" y="1343431"/>
                  </a:lnTo>
                  <a:lnTo>
                    <a:pt x="998905" y="1347304"/>
                  </a:lnTo>
                  <a:lnTo>
                    <a:pt x="998156" y="1351127"/>
                  </a:lnTo>
                  <a:lnTo>
                    <a:pt x="997381" y="1354963"/>
                  </a:lnTo>
                  <a:lnTo>
                    <a:pt x="996264" y="1358684"/>
                  </a:lnTo>
                  <a:lnTo>
                    <a:pt x="994765" y="1362290"/>
                  </a:lnTo>
                  <a:lnTo>
                    <a:pt x="993267" y="1365897"/>
                  </a:lnTo>
                  <a:lnTo>
                    <a:pt x="966177" y="1392986"/>
                  </a:lnTo>
                  <a:lnTo>
                    <a:pt x="951407" y="1397863"/>
                  </a:lnTo>
                  <a:lnTo>
                    <a:pt x="947585" y="1398625"/>
                  </a:lnTo>
                  <a:lnTo>
                    <a:pt x="943711" y="1399006"/>
                  </a:lnTo>
                  <a:lnTo>
                    <a:pt x="939812" y="1399006"/>
                  </a:lnTo>
                  <a:lnTo>
                    <a:pt x="59486" y="1399006"/>
                  </a:lnTo>
                  <a:lnTo>
                    <a:pt x="55575" y="1399006"/>
                  </a:lnTo>
                  <a:lnTo>
                    <a:pt x="51714" y="1398625"/>
                  </a:lnTo>
                  <a:lnTo>
                    <a:pt x="17424" y="1381582"/>
                  </a:lnTo>
                  <a:lnTo>
                    <a:pt x="14655" y="1378826"/>
                  </a:lnTo>
                  <a:lnTo>
                    <a:pt x="4533" y="1362290"/>
                  </a:lnTo>
                  <a:lnTo>
                    <a:pt x="3035" y="1358684"/>
                  </a:lnTo>
                  <a:lnTo>
                    <a:pt x="1905" y="1354963"/>
                  </a:lnTo>
                  <a:lnTo>
                    <a:pt x="1143" y="1351127"/>
                  </a:lnTo>
                  <a:lnTo>
                    <a:pt x="381" y="1347304"/>
                  </a:lnTo>
                  <a:lnTo>
                    <a:pt x="0" y="1343431"/>
                  </a:lnTo>
                  <a:lnTo>
                    <a:pt x="0" y="1339532"/>
                  </a:lnTo>
                  <a:close/>
                </a:path>
              </a:pathLst>
            </a:custGeom>
            <a:ln w="9517">
              <a:solidFill>
                <a:srgbClr val="B2D4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19338" y="1906611"/>
            <a:ext cx="1123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72525"/>
                </a:solidFill>
                <a:latin typeface="Georgia"/>
                <a:cs typeface="Georgia"/>
              </a:rPr>
              <a:t>1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26959" y="1504363"/>
            <a:ext cx="6421755" cy="10547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b="1" spc="120" dirty="0">
                <a:solidFill>
                  <a:srgbClr val="272525"/>
                </a:solidFill>
                <a:latin typeface="Georgia"/>
                <a:cs typeface="Georgia"/>
              </a:rPr>
              <a:t>User</a:t>
            </a:r>
            <a:r>
              <a:rPr sz="1900" b="1" spc="-30" dirty="0">
                <a:solidFill>
                  <a:srgbClr val="272525"/>
                </a:solidFill>
                <a:latin typeface="Georgia"/>
                <a:cs typeface="Georgia"/>
              </a:rPr>
              <a:t> </a:t>
            </a:r>
            <a:r>
              <a:rPr sz="1900" b="1" spc="155" dirty="0">
                <a:solidFill>
                  <a:srgbClr val="272525"/>
                </a:solidFill>
                <a:latin typeface="Georgia"/>
                <a:cs typeface="Georgia"/>
              </a:rPr>
              <a:t>Interface</a:t>
            </a:r>
            <a:endParaRPr sz="1900" b="1" dirty="0">
              <a:latin typeface="Georgia"/>
              <a:cs typeface="Georgia"/>
            </a:endParaRPr>
          </a:p>
          <a:p>
            <a:pPr marL="12700" marR="5080">
              <a:lnSpc>
                <a:spcPct val="124900"/>
              </a:lnSpc>
              <a:spcBef>
                <a:spcPts val="850"/>
              </a:spcBef>
            </a:pP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user-friendly</a:t>
            </a:r>
            <a:r>
              <a:rPr sz="1650" spc="-28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40" dirty="0">
                <a:solidFill>
                  <a:srgbClr val="272525"/>
                </a:solidFill>
                <a:latin typeface="Verdana"/>
                <a:cs typeface="Verdana"/>
              </a:rPr>
              <a:t>web</a:t>
            </a:r>
            <a:r>
              <a:rPr sz="1650" spc="-28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interface</a:t>
            </a:r>
            <a:r>
              <a:rPr sz="1650" spc="-28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for</a:t>
            </a:r>
            <a:r>
              <a:rPr sz="1650" spc="-28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60" dirty="0">
                <a:solidFill>
                  <a:srgbClr val="272525"/>
                </a:solidFill>
                <a:latin typeface="Verdana"/>
                <a:cs typeface="Verdana"/>
              </a:rPr>
              <a:t>book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listing,</a:t>
            </a:r>
            <a:r>
              <a:rPr sz="1650" spc="-28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searching,</a:t>
            </a:r>
            <a:r>
              <a:rPr sz="1650" spc="-28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buying, </a:t>
            </a:r>
            <a:r>
              <a:rPr sz="1650" spc="-56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30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selling.</a:t>
            </a:r>
            <a:endParaRPr sz="1650" dirty="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50439" y="2749461"/>
            <a:ext cx="6947534" cy="19050"/>
          </a:xfrm>
          <a:custGeom>
            <a:avLst/>
            <a:gdLst/>
            <a:ahLst/>
            <a:cxnLst/>
            <a:rect l="l" t="t" r="r" b="b"/>
            <a:pathLst>
              <a:path w="6947534" h="19050">
                <a:moveTo>
                  <a:pt x="6930948" y="0"/>
                </a:moveTo>
                <a:lnTo>
                  <a:pt x="16510" y="0"/>
                </a:lnTo>
                <a:lnTo>
                  <a:pt x="14084" y="241"/>
                </a:lnTo>
                <a:lnTo>
                  <a:pt x="0" y="8255"/>
                </a:lnTo>
                <a:lnTo>
                  <a:pt x="0" y="9525"/>
                </a:lnTo>
                <a:lnTo>
                  <a:pt x="0" y="10782"/>
                </a:lnTo>
                <a:lnTo>
                  <a:pt x="16510" y="19037"/>
                </a:lnTo>
                <a:lnTo>
                  <a:pt x="6930948" y="19037"/>
                </a:lnTo>
                <a:lnTo>
                  <a:pt x="6947458" y="10782"/>
                </a:lnTo>
                <a:lnTo>
                  <a:pt x="6947458" y="8255"/>
                </a:lnTo>
                <a:lnTo>
                  <a:pt x="6933374" y="241"/>
                </a:lnTo>
                <a:lnTo>
                  <a:pt x="6930948" y="0"/>
                </a:lnTo>
                <a:close/>
              </a:path>
            </a:pathLst>
          </a:custGeom>
          <a:solidFill>
            <a:srgbClr val="B2D4E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655969" y="2845604"/>
            <a:ext cx="2027555" cy="1409065"/>
            <a:chOff x="1655969" y="2845604"/>
            <a:chExt cx="2027555" cy="1409065"/>
          </a:xfrm>
        </p:grpSpPr>
        <p:sp>
          <p:nvSpPr>
            <p:cNvPr id="12" name="object 12"/>
            <p:cNvSpPr/>
            <p:nvPr/>
          </p:nvSpPr>
          <p:spPr>
            <a:xfrm>
              <a:off x="1660728" y="2850362"/>
              <a:ext cx="2018030" cy="1399540"/>
            </a:xfrm>
            <a:custGeom>
              <a:avLst/>
              <a:gdLst/>
              <a:ahLst/>
              <a:cxnLst/>
              <a:rect l="l" t="t" r="r" b="b"/>
              <a:pathLst>
                <a:path w="2018029" h="1399539">
                  <a:moveTo>
                    <a:pt x="1962035" y="0"/>
                  </a:moveTo>
                  <a:lnTo>
                    <a:pt x="55575" y="0"/>
                  </a:lnTo>
                  <a:lnTo>
                    <a:pt x="51714" y="381"/>
                  </a:lnTo>
                  <a:lnTo>
                    <a:pt x="14655" y="20180"/>
                  </a:lnTo>
                  <a:lnTo>
                    <a:pt x="0" y="55575"/>
                  </a:lnTo>
                  <a:lnTo>
                    <a:pt x="0" y="1339532"/>
                  </a:lnTo>
                  <a:lnTo>
                    <a:pt x="0" y="1343431"/>
                  </a:lnTo>
                  <a:lnTo>
                    <a:pt x="14655" y="1378826"/>
                  </a:lnTo>
                  <a:lnTo>
                    <a:pt x="51714" y="1398625"/>
                  </a:lnTo>
                  <a:lnTo>
                    <a:pt x="55575" y="1399006"/>
                  </a:lnTo>
                  <a:lnTo>
                    <a:pt x="1962035" y="1399006"/>
                  </a:lnTo>
                  <a:lnTo>
                    <a:pt x="1997430" y="1384350"/>
                  </a:lnTo>
                  <a:lnTo>
                    <a:pt x="2017242" y="1347304"/>
                  </a:lnTo>
                  <a:lnTo>
                    <a:pt x="2017623" y="1343431"/>
                  </a:lnTo>
                  <a:lnTo>
                    <a:pt x="2017623" y="55575"/>
                  </a:lnTo>
                  <a:lnTo>
                    <a:pt x="2002955" y="20180"/>
                  </a:lnTo>
                  <a:lnTo>
                    <a:pt x="1965909" y="381"/>
                  </a:lnTo>
                  <a:lnTo>
                    <a:pt x="1962035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60728" y="2850362"/>
              <a:ext cx="2018030" cy="1399540"/>
            </a:xfrm>
            <a:custGeom>
              <a:avLst/>
              <a:gdLst/>
              <a:ahLst/>
              <a:cxnLst/>
              <a:rect l="l" t="t" r="r" b="b"/>
              <a:pathLst>
                <a:path w="2018029" h="1399539">
                  <a:moveTo>
                    <a:pt x="0" y="1339532"/>
                  </a:moveTo>
                  <a:lnTo>
                    <a:pt x="0" y="59486"/>
                  </a:lnTo>
                  <a:lnTo>
                    <a:pt x="0" y="55575"/>
                  </a:lnTo>
                  <a:lnTo>
                    <a:pt x="381" y="51701"/>
                  </a:lnTo>
                  <a:lnTo>
                    <a:pt x="1143" y="47879"/>
                  </a:lnTo>
                  <a:lnTo>
                    <a:pt x="1905" y="44043"/>
                  </a:lnTo>
                  <a:lnTo>
                    <a:pt x="3035" y="40322"/>
                  </a:lnTo>
                  <a:lnTo>
                    <a:pt x="4533" y="36715"/>
                  </a:lnTo>
                  <a:lnTo>
                    <a:pt x="6019" y="33108"/>
                  </a:lnTo>
                  <a:lnTo>
                    <a:pt x="7848" y="29679"/>
                  </a:lnTo>
                  <a:lnTo>
                    <a:pt x="10020" y="26428"/>
                  </a:lnTo>
                  <a:lnTo>
                    <a:pt x="12192" y="23190"/>
                  </a:lnTo>
                  <a:lnTo>
                    <a:pt x="14655" y="20180"/>
                  </a:lnTo>
                  <a:lnTo>
                    <a:pt x="17424" y="17424"/>
                  </a:lnTo>
                  <a:lnTo>
                    <a:pt x="20180" y="14655"/>
                  </a:lnTo>
                  <a:lnTo>
                    <a:pt x="23190" y="12192"/>
                  </a:lnTo>
                  <a:lnTo>
                    <a:pt x="26441" y="10020"/>
                  </a:lnTo>
                  <a:lnTo>
                    <a:pt x="29679" y="7848"/>
                  </a:lnTo>
                  <a:lnTo>
                    <a:pt x="55575" y="0"/>
                  </a:lnTo>
                  <a:lnTo>
                    <a:pt x="59486" y="0"/>
                  </a:lnTo>
                  <a:lnTo>
                    <a:pt x="1958136" y="0"/>
                  </a:lnTo>
                  <a:lnTo>
                    <a:pt x="1962035" y="0"/>
                  </a:lnTo>
                  <a:lnTo>
                    <a:pt x="1965909" y="381"/>
                  </a:lnTo>
                  <a:lnTo>
                    <a:pt x="1991182" y="10020"/>
                  </a:lnTo>
                  <a:lnTo>
                    <a:pt x="1994433" y="12192"/>
                  </a:lnTo>
                  <a:lnTo>
                    <a:pt x="1997430" y="14655"/>
                  </a:lnTo>
                  <a:lnTo>
                    <a:pt x="2000199" y="17424"/>
                  </a:lnTo>
                  <a:lnTo>
                    <a:pt x="2002955" y="20180"/>
                  </a:lnTo>
                  <a:lnTo>
                    <a:pt x="2013089" y="36715"/>
                  </a:lnTo>
                  <a:lnTo>
                    <a:pt x="2014588" y="40322"/>
                  </a:lnTo>
                  <a:lnTo>
                    <a:pt x="2015718" y="44043"/>
                  </a:lnTo>
                  <a:lnTo>
                    <a:pt x="2016480" y="47879"/>
                  </a:lnTo>
                  <a:lnTo>
                    <a:pt x="2017242" y="51701"/>
                  </a:lnTo>
                  <a:lnTo>
                    <a:pt x="2017623" y="55575"/>
                  </a:lnTo>
                  <a:lnTo>
                    <a:pt x="2017623" y="59486"/>
                  </a:lnTo>
                  <a:lnTo>
                    <a:pt x="2017623" y="1339532"/>
                  </a:lnTo>
                  <a:lnTo>
                    <a:pt x="2017623" y="1343431"/>
                  </a:lnTo>
                  <a:lnTo>
                    <a:pt x="2017242" y="1347304"/>
                  </a:lnTo>
                  <a:lnTo>
                    <a:pt x="2016480" y="1351127"/>
                  </a:lnTo>
                  <a:lnTo>
                    <a:pt x="2015718" y="1354963"/>
                  </a:lnTo>
                  <a:lnTo>
                    <a:pt x="2014588" y="1358684"/>
                  </a:lnTo>
                  <a:lnTo>
                    <a:pt x="2013089" y="1362290"/>
                  </a:lnTo>
                  <a:lnTo>
                    <a:pt x="2011591" y="1365897"/>
                  </a:lnTo>
                  <a:lnTo>
                    <a:pt x="2000199" y="1381582"/>
                  </a:lnTo>
                  <a:lnTo>
                    <a:pt x="1997430" y="1384350"/>
                  </a:lnTo>
                  <a:lnTo>
                    <a:pt x="1962035" y="1399006"/>
                  </a:lnTo>
                  <a:lnTo>
                    <a:pt x="1958136" y="1399006"/>
                  </a:lnTo>
                  <a:lnTo>
                    <a:pt x="59486" y="1399006"/>
                  </a:lnTo>
                  <a:lnTo>
                    <a:pt x="55575" y="1399006"/>
                  </a:lnTo>
                  <a:lnTo>
                    <a:pt x="51714" y="1398625"/>
                  </a:lnTo>
                  <a:lnTo>
                    <a:pt x="47879" y="1397863"/>
                  </a:lnTo>
                  <a:lnTo>
                    <a:pt x="44043" y="1397101"/>
                  </a:lnTo>
                  <a:lnTo>
                    <a:pt x="17424" y="1381582"/>
                  </a:lnTo>
                  <a:lnTo>
                    <a:pt x="14655" y="1378826"/>
                  </a:lnTo>
                  <a:lnTo>
                    <a:pt x="4533" y="1362290"/>
                  </a:lnTo>
                  <a:lnTo>
                    <a:pt x="3035" y="1358684"/>
                  </a:lnTo>
                  <a:lnTo>
                    <a:pt x="1905" y="1354963"/>
                  </a:lnTo>
                  <a:lnTo>
                    <a:pt x="1143" y="1351127"/>
                  </a:lnTo>
                  <a:lnTo>
                    <a:pt x="381" y="1347304"/>
                  </a:lnTo>
                  <a:lnTo>
                    <a:pt x="0" y="1343431"/>
                  </a:lnTo>
                  <a:lnTo>
                    <a:pt x="0" y="1339532"/>
                  </a:lnTo>
                  <a:close/>
                </a:path>
              </a:pathLst>
            </a:custGeom>
            <a:ln w="9517">
              <a:solidFill>
                <a:srgbClr val="B2D4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819338" y="3400791"/>
            <a:ext cx="1504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85" dirty="0">
                <a:solidFill>
                  <a:srgbClr val="272525"/>
                </a:solidFill>
                <a:latin typeface="Georgia"/>
                <a:cs typeface="Georgia"/>
              </a:rPr>
              <a:t>2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44099" y="2998543"/>
            <a:ext cx="5055235" cy="10642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b="1" spc="180" dirty="0">
                <a:solidFill>
                  <a:srgbClr val="272525"/>
                </a:solidFill>
                <a:latin typeface="Georgia"/>
                <a:cs typeface="Georgia"/>
              </a:rPr>
              <a:t>Backend</a:t>
            </a:r>
            <a:r>
              <a:rPr sz="1900" b="1" spc="-35" dirty="0">
                <a:solidFill>
                  <a:srgbClr val="272525"/>
                </a:solidFill>
                <a:latin typeface="Georgia"/>
                <a:cs typeface="Georgia"/>
              </a:rPr>
              <a:t> </a:t>
            </a:r>
            <a:r>
              <a:rPr sz="1900" b="1" spc="100" dirty="0">
                <a:solidFill>
                  <a:srgbClr val="272525"/>
                </a:solidFill>
                <a:latin typeface="Georgia"/>
                <a:cs typeface="Georgia"/>
              </a:rPr>
              <a:t>API</a:t>
            </a:r>
            <a:endParaRPr sz="1900" b="1" dirty="0">
              <a:latin typeface="Georgia"/>
              <a:cs typeface="Georgia"/>
            </a:endParaRPr>
          </a:p>
          <a:p>
            <a:pPr marL="12700" marR="5080">
              <a:lnSpc>
                <a:spcPct val="128699"/>
              </a:lnSpc>
              <a:spcBef>
                <a:spcPts val="775"/>
              </a:spcBef>
            </a:pP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70" dirty="0">
                <a:solidFill>
                  <a:srgbClr val="272525"/>
                </a:solidFill>
                <a:latin typeface="Verdana"/>
                <a:cs typeface="Verdana"/>
              </a:rPr>
              <a:t>RES</a:t>
            </a:r>
            <a:r>
              <a:rPr sz="1650" spc="-12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ful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70" dirty="0">
                <a:solidFill>
                  <a:srgbClr val="272525"/>
                </a:solidFill>
                <a:latin typeface="Verdana"/>
                <a:cs typeface="Verdana"/>
              </a:rPr>
              <a:t>API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th</a:t>
            </a:r>
            <a:r>
              <a:rPr sz="1650" spc="-6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handles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d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management,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user 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authenti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c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tion,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transaction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processing.</a:t>
            </a:r>
            <a:endParaRPr sz="1650" dirty="0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68762" y="4243641"/>
            <a:ext cx="5929630" cy="19050"/>
          </a:xfrm>
          <a:custGeom>
            <a:avLst/>
            <a:gdLst/>
            <a:ahLst/>
            <a:cxnLst/>
            <a:rect l="l" t="t" r="r" b="b"/>
            <a:pathLst>
              <a:path w="5929630" h="19050">
                <a:moveTo>
                  <a:pt x="5912624" y="0"/>
                </a:moveTo>
                <a:lnTo>
                  <a:pt x="16510" y="0"/>
                </a:lnTo>
                <a:lnTo>
                  <a:pt x="14071" y="241"/>
                </a:lnTo>
                <a:lnTo>
                  <a:pt x="0" y="8255"/>
                </a:lnTo>
                <a:lnTo>
                  <a:pt x="0" y="9525"/>
                </a:lnTo>
                <a:lnTo>
                  <a:pt x="0" y="10782"/>
                </a:lnTo>
                <a:lnTo>
                  <a:pt x="16510" y="19037"/>
                </a:lnTo>
                <a:lnTo>
                  <a:pt x="5912624" y="19037"/>
                </a:lnTo>
                <a:lnTo>
                  <a:pt x="5929134" y="10782"/>
                </a:lnTo>
                <a:lnTo>
                  <a:pt x="5929134" y="8255"/>
                </a:lnTo>
                <a:lnTo>
                  <a:pt x="5915050" y="241"/>
                </a:lnTo>
                <a:lnTo>
                  <a:pt x="5912624" y="0"/>
                </a:lnTo>
                <a:close/>
              </a:path>
            </a:pathLst>
          </a:custGeom>
          <a:solidFill>
            <a:srgbClr val="B2D4E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655969" y="4339784"/>
            <a:ext cx="3045460" cy="1409065"/>
            <a:chOff x="1655969" y="4339784"/>
            <a:chExt cx="3045460" cy="1409065"/>
          </a:xfrm>
        </p:grpSpPr>
        <p:sp>
          <p:nvSpPr>
            <p:cNvPr id="18" name="object 18"/>
            <p:cNvSpPr/>
            <p:nvPr/>
          </p:nvSpPr>
          <p:spPr>
            <a:xfrm>
              <a:off x="1660728" y="4344542"/>
              <a:ext cx="3036570" cy="1399540"/>
            </a:xfrm>
            <a:custGeom>
              <a:avLst/>
              <a:gdLst/>
              <a:ahLst/>
              <a:cxnLst/>
              <a:rect l="l" t="t" r="r" b="b"/>
              <a:pathLst>
                <a:path w="3036570" h="1399539">
                  <a:moveTo>
                    <a:pt x="2980372" y="0"/>
                  </a:moveTo>
                  <a:lnTo>
                    <a:pt x="55575" y="0"/>
                  </a:lnTo>
                  <a:lnTo>
                    <a:pt x="51714" y="381"/>
                  </a:lnTo>
                  <a:lnTo>
                    <a:pt x="14655" y="20180"/>
                  </a:lnTo>
                  <a:lnTo>
                    <a:pt x="0" y="55575"/>
                  </a:lnTo>
                  <a:lnTo>
                    <a:pt x="0" y="1339532"/>
                  </a:lnTo>
                  <a:lnTo>
                    <a:pt x="0" y="1343431"/>
                  </a:lnTo>
                  <a:lnTo>
                    <a:pt x="14655" y="1378826"/>
                  </a:lnTo>
                  <a:lnTo>
                    <a:pt x="51714" y="1398625"/>
                  </a:lnTo>
                  <a:lnTo>
                    <a:pt x="55575" y="1399006"/>
                  </a:lnTo>
                  <a:lnTo>
                    <a:pt x="2980372" y="1399006"/>
                  </a:lnTo>
                  <a:lnTo>
                    <a:pt x="3015754" y="1384350"/>
                  </a:lnTo>
                  <a:lnTo>
                    <a:pt x="3035566" y="1347304"/>
                  </a:lnTo>
                  <a:lnTo>
                    <a:pt x="3035947" y="1343431"/>
                  </a:lnTo>
                  <a:lnTo>
                    <a:pt x="3035947" y="55575"/>
                  </a:lnTo>
                  <a:lnTo>
                    <a:pt x="3021291" y="20180"/>
                  </a:lnTo>
                  <a:lnTo>
                    <a:pt x="2984233" y="381"/>
                  </a:lnTo>
                  <a:lnTo>
                    <a:pt x="2980372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60728" y="4344542"/>
              <a:ext cx="3036570" cy="1399540"/>
            </a:xfrm>
            <a:custGeom>
              <a:avLst/>
              <a:gdLst/>
              <a:ahLst/>
              <a:cxnLst/>
              <a:rect l="l" t="t" r="r" b="b"/>
              <a:pathLst>
                <a:path w="3036570" h="1399539">
                  <a:moveTo>
                    <a:pt x="0" y="1339532"/>
                  </a:moveTo>
                  <a:lnTo>
                    <a:pt x="0" y="59486"/>
                  </a:lnTo>
                  <a:lnTo>
                    <a:pt x="0" y="55575"/>
                  </a:lnTo>
                  <a:lnTo>
                    <a:pt x="381" y="51701"/>
                  </a:lnTo>
                  <a:lnTo>
                    <a:pt x="1143" y="47879"/>
                  </a:lnTo>
                  <a:lnTo>
                    <a:pt x="1905" y="44043"/>
                  </a:lnTo>
                  <a:lnTo>
                    <a:pt x="3035" y="40322"/>
                  </a:lnTo>
                  <a:lnTo>
                    <a:pt x="4533" y="36715"/>
                  </a:lnTo>
                  <a:lnTo>
                    <a:pt x="6019" y="33108"/>
                  </a:lnTo>
                  <a:lnTo>
                    <a:pt x="7848" y="29679"/>
                  </a:lnTo>
                  <a:lnTo>
                    <a:pt x="10020" y="26428"/>
                  </a:lnTo>
                  <a:lnTo>
                    <a:pt x="12192" y="23190"/>
                  </a:lnTo>
                  <a:lnTo>
                    <a:pt x="14655" y="20180"/>
                  </a:lnTo>
                  <a:lnTo>
                    <a:pt x="17424" y="17424"/>
                  </a:lnTo>
                  <a:lnTo>
                    <a:pt x="20180" y="14655"/>
                  </a:lnTo>
                  <a:lnTo>
                    <a:pt x="23190" y="12192"/>
                  </a:lnTo>
                  <a:lnTo>
                    <a:pt x="26441" y="10020"/>
                  </a:lnTo>
                  <a:lnTo>
                    <a:pt x="29679" y="7848"/>
                  </a:lnTo>
                  <a:lnTo>
                    <a:pt x="55575" y="0"/>
                  </a:lnTo>
                  <a:lnTo>
                    <a:pt x="59486" y="0"/>
                  </a:lnTo>
                  <a:lnTo>
                    <a:pt x="2976460" y="0"/>
                  </a:lnTo>
                  <a:lnTo>
                    <a:pt x="2980372" y="0"/>
                  </a:lnTo>
                  <a:lnTo>
                    <a:pt x="2984233" y="381"/>
                  </a:lnTo>
                  <a:lnTo>
                    <a:pt x="3009506" y="10020"/>
                  </a:lnTo>
                  <a:lnTo>
                    <a:pt x="3012757" y="12192"/>
                  </a:lnTo>
                  <a:lnTo>
                    <a:pt x="3015754" y="14655"/>
                  </a:lnTo>
                  <a:lnTo>
                    <a:pt x="3018523" y="17424"/>
                  </a:lnTo>
                  <a:lnTo>
                    <a:pt x="3021291" y="20180"/>
                  </a:lnTo>
                  <a:lnTo>
                    <a:pt x="3023755" y="23190"/>
                  </a:lnTo>
                  <a:lnTo>
                    <a:pt x="3025914" y="26428"/>
                  </a:lnTo>
                  <a:lnTo>
                    <a:pt x="3028086" y="29679"/>
                  </a:lnTo>
                  <a:lnTo>
                    <a:pt x="3029927" y="33108"/>
                  </a:lnTo>
                  <a:lnTo>
                    <a:pt x="3031413" y="36715"/>
                  </a:lnTo>
                  <a:lnTo>
                    <a:pt x="3032912" y="40322"/>
                  </a:lnTo>
                  <a:lnTo>
                    <a:pt x="3034042" y="44043"/>
                  </a:lnTo>
                  <a:lnTo>
                    <a:pt x="3034804" y="47879"/>
                  </a:lnTo>
                  <a:lnTo>
                    <a:pt x="3035566" y="51701"/>
                  </a:lnTo>
                  <a:lnTo>
                    <a:pt x="3035947" y="55575"/>
                  </a:lnTo>
                  <a:lnTo>
                    <a:pt x="3035947" y="59486"/>
                  </a:lnTo>
                  <a:lnTo>
                    <a:pt x="3035947" y="1339532"/>
                  </a:lnTo>
                  <a:lnTo>
                    <a:pt x="3035947" y="1343431"/>
                  </a:lnTo>
                  <a:lnTo>
                    <a:pt x="3035566" y="1347304"/>
                  </a:lnTo>
                  <a:lnTo>
                    <a:pt x="3034804" y="1351127"/>
                  </a:lnTo>
                  <a:lnTo>
                    <a:pt x="3034042" y="1354963"/>
                  </a:lnTo>
                  <a:lnTo>
                    <a:pt x="3032912" y="1358684"/>
                  </a:lnTo>
                  <a:lnTo>
                    <a:pt x="3031413" y="1362290"/>
                  </a:lnTo>
                  <a:lnTo>
                    <a:pt x="3029927" y="1365897"/>
                  </a:lnTo>
                  <a:lnTo>
                    <a:pt x="3028086" y="1369326"/>
                  </a:lnTo>
                  <a:lnTo>
                    <a:pt x="3025914" y="1372565"/>
                  </a:lnTo>
                  <a:lnTo>
                    <a:pt x="3023755" y="1375816"/>
                  </a:lnTo>
                  <a:lnTo>
                    <a:pt x="3021291" y="1378826"/>
                  </a:lnTo>
                  <a:lnTo>
                    <a:pt x="3018523" y="1381582"/>
                  </a:lnTo>
                  <a:lnTo>
                    <a:pt x="3015754" y="1384350"/>
                  </a:lnTo>
                  <a:lnTo>
                    <a:pt x="2999219" y="1394472"/>
                  </a:lnTo>
                  <a:lnTo>
                    <a:pt x="2995612" y="1395971"/>
                  </a:lnTo>
                  <a:lnTo>
                    <a:pt x="2991891" y="1397101"/>
                  </a:lnTo>
                  <a:lnTo>
                    <a:pt x="2988068" y="1397863"/>
                  </a:lnTo>
                  <a:lnTo>
                    <a:pt x="2984233" y="1398625"/>
                  </a:lnTo>
                  <a:lnTo>
                    <a:pt x="2980372" y="1399006"/>
                  </a:lnTo>
                  <a:lnTo>
                    <a:pt x="2976460" y="1399006"/>
                  </a:lnTo>
                  <a:lnTo>
                    <a:pt x="59486" y="1399006"/>
                  </a:lnTo>
                  <a:lnTo>
                    <a:pt x="55575" y="1399006"/>
                  </a:lnTo>
                  <a:lnTo>
                    <a:pt x="51714" y="1398625"/>
                  </a:lnTo>
                  <a:lnTo>
                    <a:pt x="47879" y="1397863"/>
                  </a:lnTo>
                  <a:lnTo>
                    <a:pt x="44043" y="1397101"/>
                  </a:lnTo>
                  <a:lnTo>
                    <a:pt x="40322" y="1395971"/>
                  </a:lnTo>
                  <a:lnTo>
                    <a:pt x="36715" y="1394472"/>
                  </a:lnTo>
                  <a:lnTo>
                    <a:pt x="33108" y="1392986"/>
                  </a:lnTo>
                  <a:lnTo>
                    <a:pt x="17424" y="1381582"/>
                  </a:lnTo>
                  <a:lnTo>
                    <a:pt x="14655" y="1378826"/>
                  </a:lnTo>
                  <a:lnTo>
                    <a:pt x="12192" y="1375816"/>
                  </a:lnTo>
                  <a:lnTo>
                    <a:pt x="10020" y="1372565"/>
                  </a:lnTo>
                  <a:lnTo>
                    <a:pt x="7848" y="1369326"/>
                  </a:lnTo>
                  <a:lnTo>
                    <a:pt x="6019" y="1365897"/>
                  </a:lnTo>
                  <a:lnTo>
                    <a:pt x="4533" y="1362290"/>
                  </a:lnTo>
                  <a:lnTo>
                    <a:pt x="3035" y="1358684"/>
                  </a:lnTo>
                  <a:lnTo>
                    <a:pt x="1905" y="1354963"/>
                  </a:lnTo>
                  <a:lnTo>
                    <a:pt x="1143" y="1351127"/>
                  </a:lnTo>
                  <a:lnTo>
                    <a:pt x="381" y="1347304"/>
                  </a:lnTo>
                  <a:lnTo>
                    <a:pt x="0" y="1343431"/>
                  </a:lnTo>
                  <a:lnTo>
                    <a:pt x="0" y="1339532"/>
                  </a:lnTo>
                  <a:close/>
                </a:path>
              </a:pathLst>
            </a:custGeom>
            <a:ln w="9517">
              <a:solidFill>
                <a:srgbClr val="B2D4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19338" y="4894971"/>
            <a:ext cx="153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25" dirty="0">
                <a:solidFill>
                  <a:srgbClr val="272525"/>
                </a:solidFill>
                <a:latin typeface="Georgia"/>
                <a:cs typeface="Georgia"/>
              </a:rPr>
              <a:t>3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61229" y="4492724"/>
            <a:ext cx="4384675" cy="10642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b="1" spc="165" dirty="0">
                <a:solidFill>
                  <a:srgbClr val="272525"/>
                </a:solidFill>
                <a:latin typeface="Georgia"/>
                <a:cs typeface="Georgia"/>
              </a:rPr>
              <a:t>Database</a:t>
            </a:r>
            <a:endParaRPr sz="1900" b="1" dirty="0">
              <a:latin typeface="Georgia"/>
              <a:cs typeface="Georgia"/>
            </a:endParaRPr>
          </a:p>
          <a:p>
            <a:pPr marL="12700" marR="5080">
              <a:lnSpc>
                <a:spcPct val="128699"/>
              </a:lnSpc>
              <a:spcBef>
                <a:spcPts val="775"/>
              </a:spcBef>
            </a:pP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MongoDB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d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15" dirty="0">
                <a:solidFill>
                  <a:srgbClr val="272525"/>
                </a:solidFill>
                <a:latin typeface="Verdana"/>
                <a:cs typeface="Verdana"/>
              </a:rPr>
              <a:t>abase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s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ores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all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60" dirty="0">
                <a:solidFill>
                  <a:srgbClr val="272525"/>
                </a:solidFill>
                <a:latin typeface="Verdana"/>
                <a:cs typeface="Verdana"/>
              </a:rPr>
              <a:t>book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listings,  user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in</a:t>
            </a:r>
            <a:r>
              <a:rPr sz="1650" spc="-7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orm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tion,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transaction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d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75" dirty="0">
                <a:solidFill>
                  <a:srgbClr val="272525"/>
                </a:solidFill>
                <a:latin typeface="Verdana"/>
                <a:cs typeface="Verdana"/>
              </a:rPr>
              <a:t>a.</a:t>
            </a:r>
            <a:endParaRPr sz="1650" dirty="0">
              <a:latin typeface="Verdana"/>
              <a:cs typeface="Verdan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87087" y="5737821"/>
            <a:ext cx="4911090" cy="19050"/>
          </a:xfrm>
          <a:custGeom>
            <a:avLst/>
            <a:gdLst/>
            <a:ahLst/>
            <a:cxnLst/>
            <a:rect l="l" t="t" r="r" b="b"/>
            <a:pathLst>
              <a:path w="4911090" h="19050">
                <a:moveTo>
                  <a:pt x="4894300" y="0"/>
                </a:moveTo>
                <a:lnTo>
                  <a:pt x="16510" y="0"/>
                </a:lnTo>
                <a:lnTo>
                  <a:pt x="14084" y="241"/>
                </a:lnTo>
                <a:lnTo>
                  <a:pt x="0" y="8255"/>
                </a:lnTo>
                <a:lnTo>
                  <a:pt x="0" y="9525"/>
                </a:lnTo>
                <a:lnTo>
                  <a:pt x="0" y="10782"/>
                </a:lnTo>
                <a:lnTo>
                  <a:pt x="16510" y="19037"/>
                </a:lnTo>
                <a:lnTo>
                  <a:pt x="4894300" y="19037"/>
                </a:lnTo>
                <a:lnTo>
                  <a:pt x="4910810" y="10782"/>
                </a:lnTo>
                <a:lnTo>
                  <a:pt x="4910810" y="8255"/>
                </a:lnTo>
                <a:lnTo>
                  <a:pt x="4896726" y="241"/>
                </a:lnTo>
                <a:lnTo>
                  <a:pt x="4894300" y="0"/>
                </a:lnTo>
                <a:close/>
              </a:path>
            </a:pathLst>
          </a:custGeom>
          <a:solidFill>
            <a:srgbClr val="B2D4E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1655969" y="5833964"/>
            <a:ext cx="4064000" cy="1732280"/>
            <a:chOff x="1655969" y="5833964"/>
            <a:chExt cx="4064000" cy="1732280"/>
          </a:xfrm>
        </p:grpSpPr>
        <p:sp>
          <p:nvSpPr>
            <p:cNvPr id="24" name="object 24"/>
            <p:cNvSpPr/>
            <p:nvPr/>
          </p:nvSpPr>
          <p:spPr>
            <a:xfrm>
              <a:off x="1660728" y="5838723"/>
              <a:ext cx="4054475" cy="1722755"/>
            </a:xfrm>
            <a:custGeom>
              <a:avLst/>
              <a:gdLst/>
              <a:ahLst/>
              <a:cxnLst/>
              <a:rect l="l" t="t" r="r" b="b"/>
              <a:pathLst>
                <a:path w="4054475" h="1722754">
                  <a:moveTo>
                    <a:pt x="3998696" y="0"/>
                  </a:moveTo>
                  <a:lnTo>
                    <a:pt x="55575" y="0"/>
                  </a:lnTo>
                  <a:lnTo>
                    <a:pt x="51714" y="381"/>
                  </a:lnTo>
                  <a:lnTo>
                    <a:pt x="14655" y="20180"/>
                  </a:lnTo>
                  <a:lnTo>
                    <a:pt x="0" y="55575"/>
                  </a:lnTo>
                  <a:lnTo>
                    <a:pt x="0" y="1663103"/>
                  </a:lnTo>
                  <a:lnTo>
                    <a:pt x="0" y="1667012"/>
                  </a:lnTo>
                  <a:lnTo>
                    <a:pt x="14655" y="1702403"/>
                  </a:lnTo>
                  <a:lnTo>
                    <a:pt x="51714" y="1722207"/>
                  </a:lnTo>
                  <a:lnTo>
                    <a:pt x="55575" y="1722584"/>
                  </a:lnTo>
                  <a:lnTo>
                    <a:pt x="3998696" y="1722584"/>
                  </a:lnTo>
                  <a:lnTo>
                    <a:pt x="4034091" y="1707925"/>
                  </a:lnTo>
                  <a:lnTo>
                    <a:pt x="4053890" y="1670876"/>
                  </a:lnTo>
                  <a:lnTo>
                    <a:pt x="4054271" y="1667012"/>
                  </a:lnTo>
                  <a:lnTo>
                    <a:pt x="4054271" y="55575"/>
                  </a:lnTo>
                  <a:lnTo>
                    <a:pt x="4039616" y="20180"/>
                  </a:lnTo>
                  <a:lnTo>
                    <a:pt x="4002570" y="381"/>
                  </a:lnTo>
                  <a:lnTo>
                    <a:pt x="3998696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60728" y="5838723"/>
              <a:ext cx="4054475" cy="1722755"/>
            </a:xfrm>
            <a:custGeom>
              <a:avLst/>
              <a:gdLst/>
              <a:ahLst/>
              <a:cxnLst/>
              <a:rect l="l" t="t" r="r" b="b"/>
              <a:pathLst>
                <a:path w="4054475" h="1722754">
                  <a:moveTo>
                    <a:pt x="0" y="1663103"/>
                  </a:moveTo>
                  <a:lnTo>
                    <a:pt x="0" y="59474"/>
                  </a:lnTo>
                  <a:lnTo>
                    <a:pt x="0" y="55575"/>
                  </a:lnTo>
                  <a:lnTo>
                    <a:pt x="381" y="51701"/>
                  </a:lnTo>
                  <a:lnTo>
                    <a:pt x="1143" y="47879"/>
                  </a:lnTo>
                  <a:lnTo>
                    <a:pt x="1905" y="44043"/>
                  </a:lnTo>
                  <a:lnTo>
                    <a:pt x="3035" y="40322"/>
                  </a:lnTo>
                  <a:lnTo>
                    <a:pt x="4533" y="36715"/>
                  </a:lnTo>
                  <a:lnTo>
                    <a:pt x="6019" y="33108"/>
                  </a:lnTo>
                  <a:lnTo>
                    <a:pt x="7848" y="29679"/>
                  </a:lnTo>
                  <a:lnTo>
                    <a:pt x="10020" y="26428"/>
                  </a:lnTo>
                  <a:lnTo>
                    <a:pt x="12192" y="23190"/>
                  </a:lnTo>
                  <a:lnTo>
                    <a:pt x="14655" y="20180"/>
                  </a:lnTo>
                  <a:lnTo>
                    <a:pt x="17424" y="17424"/>
                  </a:lnTo>
                  <a:lnTo>
                    <a:pt x="20180" y="14655"/>
                  </a:lnTo>
                  <a:lnTo>
                    <a:pt x="23190" y="12192"/>
                  </a:lnTo>
                  <a:lnTo>
                    <a:pt x="26441" y="10020"/>
                  </a:lnTo>
                  <a:lnTo>
                    <a:pt x="29679" y="7848"/>
                  </a:lnTo>
                  <a:lnTo>
                    <a:pt x="55575" y="0"/>
                  </a:lnTo>
                  <a:lnTo>
                    <a:pt x="59486" y="0"/>
                  </a:lnTo>
                  <a:lnTo>
                    <a:pt x="3994785" y="0"/>
                  </a:lnTo>
                  <a:lnTo>
                    <a:pt x="3998696" y="0"/>
                  </a:lnTo>
                  <a:lnTo>
                    <a:pt x="4002570" y="381"/>
                  </a:lnTo>
                  <a:lnTo>
                    <a:pt x="4006392" y="1143"/>
                  </a:lnTo>
                  <a:lnTo>
                    <a:pt x="4010228" y="1905"/>
                  </a:lnTo>
                  <a:lnTo>
                    <a:pt x="4027830" y="10020"/>
                  </a:lnTo>
                  <a:lnTo>
                    <a:pt x="4031081" y="12192"/>
                  </a:lnTo>
                  <a:lnTo>
                    <a:pt x="4034091" y="14655"/>
                  </a:lnTo>
                  <a:lnTo>
                    <a:pt x="4036847" y="17424"/>
                  </a:lnTo>
                  <a:lnTo>
                    <a:pt x="4039616" y="20180"/>
                  </a:lnTo>
                  <a:lnTo>
                    <a:pt x="4049737" y="36715"/>
                  </a:lnTo>
                  <a:lnTo>
                    <a:pt x="4051236" y="40322"/>
                  </a:lnTo>
                  <a:lnTo>
                    <a:pt x="4052366" y="44043"/>
                  </a:lnTo>
                  <a:lnTo>
                    <a:pt x="4053128" y="47879"/>
                  </a:lnTo>
                  <a:lnTo>
                    <a:pt x="4053890" y="51701"/>
                  </a:lnTo>
                  <a:lnTo>
                    <a:pt x="4054271" y="55575"/>
                  </a:lnTo>
                  <a:lnTo>
                    <a:pt x="4054271" y="59474"/>
                  </a:lnTo>
                  <a:lnTo>
                    <a:pt x="4054271" y="1663103"/>
                  </a:lnTo>
                  <a:lnTo>
                    <a:pt x="4054271" y="1667012"/>
                  </a:lnTo>
                  <a:lnTo>
                    <a:pt x="4053890" y="1670876"/>
                  </a:lnTo>
                  <a:lnTo>
                    <a:pt x="4053128" y="1674707"/>
                  </a:lnTo>
                  <a:lnTo>
                    <a:pt x="4052366" y="1678541"/>
                  </a:lnTo>
                  <a:lnTo>
                    <a:pt x="4051236" y="1682257"/>
                  </a:lnTo>
                  <a:lnTo>
                    <a:pt x="4049737" y="1685869"/>
                  </a:lnTo>
                  <a:lnTo>
                    <a:pt x="4048252" y="1689475"/>
                  </a:lnTo>
                  <a:lnTo>
                    <a:pt x="4036847" y="1705166"/>
                  </a:lnTo>
                  <a:lnTo>
                    <a:pt x="4034091" y="1707925"/>
                  </a:lnTo>
                  <a:lnTo>
                    <a:pt x="4031081" y="1710390"/>
                  </a:lnTo>
                  <a:lnTo>
                    <a:pt x="4027830" y="1712563"/>
                  </a:lnTo>
                  <a:lnTo>
                    <a:pt x="4024591" y="1714731"/>
                  </a:lnTo>
                  <a:lnTo>
                    <a:pt x="4006392" y="1721443"/>
                  </a:lnTo>
                  <a:lnTo>
                    <a:pt x="4002570" y="1722207"/>
                  </a:lnTo>
                  <a:lnTo>
                    <a:pt x="3998696" y="1722584"/>
                  </a:lnTo>
                  <a:lnTo>
                    <a:pt x="3994785" y="1722584"/>
                  </a:lnTo>
                  <a:lnTo>
                    <a:pt x="59486" y="1722584"/>
                  </a:lnTo>
                  <a:lnTo>
                    <a:pt x="55575" y="1722584"/>
                  </a:lnTo>
                  <a:lnTo>
                    <a:pt x="51714" y="1722207"/>
                  </a:lnTo>
                  <a:lnTo>
                    <a:pt x="47879" y="1721443"/>
                  </a:lnTo>
                  <a:lnTo>
                    <a:pt x="44043" y="1720679"/>
                  </a:lnTo>
                  <a:lnTo>
                    <a:pt x="26441" y="1712563"/>
                  </a:lnTo>
                  <a:lnTo>
                    <a:pt x="23190" y="1710390"/>
                  </a:lnTo>
                  <a:lnTo>
                    <a:pt x="20180" y="1707925"/>
                  </a:lnTo>
                  <a:lnTo>
                    <a:pt x="17424" y="1705166"/>
                  </a:lnTo>
                  <a:lnTo>
                    <a:pt x="14655" y="1702403"/>
                  </a:lnTo>
                  <a:lnTo>
                    <a:pt x="4533" y="1685869"/>
                  </a:lnTo>
                  <a:lnTo>
                    <a:pt x="3035" y="1682257"/>
                  </a:lnTo>
                  <a:lnTo>
                    <a:pt x="1905" y="1678541"/>
                  </a:lnTo>
                  <a:lnTo>
                    <a:pt x="1143" y="1674707"/>
                  </a:lnTo>
                  <a:lnTo>
                    <a:pt x="381" y="1670876"/>
                  </a:lnTo>
                  <a:lnTo>
                    <a:pt x="0" y="1667012"/>
                  </a:lnTo>
                  <a:lnTo>
                    <a:pt x="0" y="1663103"/>
                  </a:lnTo>
                  <a:close/>
                </a:path>
              </a:pathLst>
            </a:custGeom>
            <a:ln w="9517">
              <a:solidFill>
                <a:srgbClr val="B2D4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19338" y="655093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55" dirty="0">
                <a:solidFill>
                  <a:srgbClr val="272525"/>
                </a:solidFill>
                <a:latin typeface="Georgia"/>
                <a:cs typeface="Georgia"/>
              </a:rPr>
              <a:t>4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78372" y="5986899"/>
            <a:ext cx="2579828" cy="3071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b="1" spc="160" dirty="0">
                <a:solidFill>
                  <a:srgbClr val="272525"/>
                </a:solidFill>
                <a:latin typeface="Georgia"/>
                <a:cs typeface="Georgia"/>
              </a:rPr>
              <a:t>External</a:t>
            </a:r>
            <a:r>
              <a:rPr sz="1900" spc="-55" dirty="0">
                <a:solidFill>
                  <a:srgbClr val="272525"/>
                </a:solidFill>
                <a:latin typeface="Georgia"/>
                <a:cs typeface="Georgia"/>
              </a:rPr>
              <a:t> </a:t>
            </a:r>
            <a:r>
              <a:rPr sz="1900" b="1" spc="170" dirty="0">
                <a:solidFill>
                  <a:srgbClr val="272525"/>
                </a:solidFill>
                <a:latin typeface="Georgia"/>
                <a:cs typeface="Georgia"/>
              </a:rPr>
              <a:t>Services</a:t>
            </a:r>
            <a:endParaRPr sz="1900" b="1" dirty="0">
              <a:latin typeface="Georgia"/>
              <a:cs typeface="Georg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78372" y="6378010"/>
            <a:ext cx="3657600" cy="9867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26800"/>
              </a:lnSpc>
              <a:spcBef>
                <a:spcPts val="130"/>
              </a:spcBef>
            </a:pP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Integration</a:t>
            </a:r>
            <a:r>
              <a:rPr sz="1650" spc="-290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with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external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services</a:t>
            </a:r>
            <a:r>
              <a:rPr sz="1650" spc="-28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for </a:t>
            </a:r>
            <a:r>
              <a:rPr sz="1650" spc="-56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email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n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ti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i</a:t>
            </a: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c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tions,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payment 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processing,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35" dirty="0">
                <a:solidFill>
                  <a:srgbClr val="272525"/>
                </a:solidFill>
                <a:latin typeface="Verdana"/>
                <a:cs typeface="Verdana"/>
              </a:rPr>
              <a:t>d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analytics.</a:t>
            </a:r>
            <a:endParaRPr sz="1650" dirty="0">
              <a:latin typeface="Verdana"/>
              <a:cs typeface="Verdan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8494" y="749452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5965" y="587034"/>
            <a:ext cx="360426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220" dirty="0">
                <a:latin typeface="Lucida Sans Unicode"/>
                <a:cs typeface="Lucida Sans Unicode"/>
              </a:rPr>
              <a:t>U</a:t>
            </a:r>
            <a:r>
              <a:rPr b="1" spc="10" dirty="0">
                <a:latin typeface="Lucida Sans Unicode"/>
                <a:cs typeface="Lucida Sans Unicode"/>
              </a:rPr>
              <a:t>s</a:t>
            </a:r>
            <a:r>
              <a:rPr b="1" spc="85" dirty="0">
                <a:latin typeface="Lucida Sans Unicode"/>
                <a:cs typeface="Lucida Sans Unicode"/>
              </a:rPr>
              <a:t>er</a:t>
            </a:r>
            <a:r>
              <a:rPr b="1" spc="-200" dirty="0">
                <a:latin typeface="Lucida Sans Unicode"/>
                <a:cs typeface="Lucida Sans Unicode"/>
              </a:rPr>
              <a:t> </a:t>
            </a:r>
            <a:r>
              <a:rPr b="1" spc="220" dirty="0">
                <a:latin typeface="Lucida Sans Unicode"/>
                <a:cs typeface="Lucida Sans Unicode"/>
              </a:rPr>
              <a:t>In</a:t>
            </a:r>
            <a:r>
              <a:rPr b="1" spc="160" dirty="0">
                <a:latin typeface="Lucida Sans Unicode"/>
                <a:cs typeface="Lucida Sans Unicode"/>
              </a:rPr>
              <a:t>t</a:t>
            </a:r>
            <a:r>
              <a:rPr b="1" spc="105" dirty="0">
                <a:latin typeface="Lucida Sans Unicode"/>
                <a:cs typeface="Lucida Sans Unicode"/>
              </a:rPr>
              <a:t>erfa</a:t>
            </a:r>
            <a:r>
              <a:rPr b="1" spc="100" dirty="0">
                <a:latin typeface="Lucida Sans Unicode"/>
                <a:cs typeface="Lucida Sans Unicode"/>
              </a:rPr>
              <a:t>c</a:t>
            </a:r>
            <a:r>
              <a:rPr b="1" spc="40" dirty="0">
                <a:latin typeface="Lucida Sans Unicode"/>
                <a:cs typeface="Lucida Sans Unicode"/>
              </a:rPr>
              <a:t>e</a:t>
            </a:r>
            <a:r>
              <a:rPr b="1" spc="-200" dirty="0">
                <a:latin typeface="Lucida Sans Unicode"/>
                <a:cs typeface="Lucida Sans Unicode"/>
              </a:rPr>
              <a:t> </a:t>
            </a:r>
            <a:r>
              <a:rPr b="1" spc="114" dirty="0">
                <a:latin typeface="Lucida Sans Unicode"/>
                <a:cs typeface="Lucida Sans Unicode"/>
              </a:rPr>
              <a:t>D</a:t>
            </a:r>
            <a:r>
              <a:rPr b="1" spc="100" dirty="0">
                <a:latin typeface="Lucida Sans Unicode"/>
                <a:cs typeface="Lucida Sans Unicode"/>
              </a:rPr>
              <a:t>e</a:t>
            </a:r>
            <a:r>
              <a:rPr b="1" spc="-15" dirty="0">
                <a:latin typeface="Lucida Sans Unicode"/>
                <a:cs typeface="Lucida Sans Unicode"/>
              </a:rPr>
              <a:t>s</a:t>
            </a:r>
            <a:r>
              <a:rPr b="1" spc="85" dirty="0">
                <a:latin typeface="Lucida Sans Unicode"/>
                <a:cs typeface="Lucida Sans Unicode"/>
              </a:rPr>
              <a:t>ign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96360" y="1142713"/>
            <a:ext cx="537273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70" dirty="0">
                <a:latin typeface="Lucida Sans Unicode"/>
                <a:cs typeface="Lucida Sans Unicode"/>
              </a:rPr>
              <a:t>Clean,</a:t>
            </a:r>
            <a:r>
              <a:rPr sz="1900" spc="-150" dirty="0">
                <a:latin typeface="Lucida Sans Unicode"/>
                <a:cs typeface="Lucida Sans Unicode"/>
              </a:rPr>
              <a:t> </a:t>
            </a:r>
            <a:r>
              <a:rPr sz="1900" spc="130" dirty="0">
                <a:latin typeface="Lucida Sans Unicode"/>
                <a:cs typeface="Lucida Sans Unicode"/>
              </a:rPr>
              <a:t>intuitive</a:t>
            </a:r>
            <a:r>
              <a:rPr sz="1900" spc="-145" dirty="0">
                <a:latin typeface="Lucida Sans Unicode"/>
                <a:cs typeface="Lucida Sans Unicode"/>
              </a:rPr>
              <a:t> </a:t>
            </a:r>
            <a:r>
              <a:rPr sz="1900" spc="55" dirty="0">
                <a:latin typeface="Lucida Sans Unicode"/>
                <a:cs typeface="Lucida Sans Unicode"/>
              </a:rPr>
              <a:t>design</a:t>
            </a:r>
            <a:r>
              <a:rPr sz="1900" spc="-145" dirty="0">
                <a:latin typeface="Lucida Sans Unicode"/>
                <a:cs typeface="Lucida Sans Unicode"/>
              </a:rPr>
              <a:t> </a:t>
            </a:r>
            <a:r>
              <a:rPr sz="1900" spc="80" dirty="0">
                <a:latin typeface="Lucida Sans Unicode"/>
                <a:cs typeface="Lucida Sans Unicode"/>
              </a:rPr>
              <a:t>for</a:t>
            </a:r>
            <a:r>
              <a:rPr sz="1900" spc="-145" dirty="0">
                <a:latin typeface="Lucida Sans Unicode"/>
                <a:cs typeface="Lucida Sans Unicode"/>
              </a:rPr>
              <a:t> </a:t>
            </a:r>
            <a:r>
              <a:rPr sz="1900" spc="75" dirty="0">
                <a:latin typeface="Lucida Sans Unicode"/>
                <a:cs typeface="Lucida Sans Unicode"/>
              </a:rPr>
              <a:t>easy</a:t>
            </a:r>
            <a:r>
              <a:rPr sz="1900" spc="-145" dirty="0">
                <a:latin typeface="Lucida Sans Unicode"/>
                <a:cs typeface="Lucida Sans Unicode"/>
              </a:rPr>
              <a:t> </a:t>
            </a:r>
            <a:r>
              <a:rPr sz="1900" spc="85" dirty="0">
                <a:latin typeface="Lucida Sans Unicode"/>
                <a:cs typeface="Lucida Sans Unicode"/>
              </a:rPr>
              <a:t>navigation.</a:t>
            </a:r>
            <a:endParaRPr sz="19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5965" y="1741627"/>
            <a:ext cx="2541054" cy="15703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38515" y="3512464"/>
            <a:ext cx="2364740" cy="2339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b="1" spc="80" dirty="0">
                <a:solidFill>
                  <a:srgbClr val="272525"/>
                </a:solidFill>
                <a:latin typeface="Lucida Sans Unicode"/>
                <a:cs typeface="Lucida Sans Unicode"/>
              </a:rPr>
              <a:t>Homepage</a:t>
            </a:r>
            <a:endParaRPr sz="1900" b="1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27899"/>
              </a:lnSpc>
              <a:spcBef>
                <a:spcPts val="715"/>
              </a:spcBef>
            </a:pP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w</a:t>
            </a: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elcoming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 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in</a:t>
            </a:r>
            <a:r>
              <a:rPr sz="1650" spc="-7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orm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45" dirty="0">
                <a:solidFill>
                  <a:srgbClr val="272525"/>
                </a:solidFill>
                <a:latin typeface="Verdana"/>
                <a:cs typeface="Verdana"/>
              </a:rPr>
              <a:t>ti</a:t>
            </a:r>
            <a:r>
              <a:rPr sz="1650" spc="-100" dirty="0">
                <a:solidFill>
                  <a:srgbClr val="272525"/>
                </a:solidFill>
                <a:latin typeface="Verdana"/>
                <a:cs typeface="Verdana"/>
              </a:rPr>
              <a:t>v</a:t>
            </a:r>
            <a:r>
              <a:rPr sz="1650" spc="5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0" dirty="0">
                <a:solidFill>
                  <a:srgbClr val="272525"/>
                </a:solidFill>
                <a:latin typeface="Verdana"/>
                <a:cs typeface="Verdana"/>
              </a:rPr>
              <a:t>homepage 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with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50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tured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50" dirty="0">
                <a:solidFill>
                  <a:srgbClr val="272525"/>
                </a:solidFill>
                <a:latin typeface="Verdana"/>
                <a:cs typeface="Verdana"/>
              </a:rPr>
              <a:t>book 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listings,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0" dirty="0">
                <a:solidFill>
                  <a:srgbClr val="272525"/>
                </a:solidFill>
                <a:latin typeface="Verdana"/>
                <a:cs typeface="Verdana"/>
              </a:rPr>
              <a:t>s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arch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ba</a:t>
            </a:r>
            <a:r>
              <a:rPr sz="1650" spc="-90" dirty="0">
                <a:solidFill>
                  <a:srgbClr val="272525"/>
                </a:solidFill>
                <a:latin typeface="Verdana"/>
                <a:cs typeface="Verdana"/>
              </a:rPr>
              <a:t>r</a:t>
            </a:r>
            <a:r>
              <a:rPr sz="1650" spc="-145" dirty="0">
                <a:solidFill>
                  <a:srgbClr val="272525"/>
                </a:solidFill>
                <a:latin typeface="Verdana"/>
                <a:cs typeface="Verdana"/>
              </a:rPr>
              <a:t>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  </a:t>
            </a:r>
            <a:r>
              <a:rPr sz="1650" spc="30" dirty="0">
                <a:solidFill>
                  <a:srgbClr val="272525"/>
                </a:solidFill>
                <a:latin typeface="Verdana"/>
                <a:cs typeface="Verdana"/>
              </a:rPr>
              <a:t>e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s</a:t>
            </a:r>
            <a:r>
              <a:rPr sz="1650" spc="-75" dirty="0">
                <a:solidFill>
                  <a:srgbClr val="272525"/>
                </a:solidFill>
                <a:latin typeface="Verdana"/>
                <a:cs typeface="Verdana"/>
              </a:rPr>
              <a:t>y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n</a:t>
            </a:r>
            <a:r>
              <a:rPr sz="1650" spc="-75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vig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tion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100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75" dirty="0">
                <a:solidFill>
                  <a:srgbClr val="272525"/>
                </a:solidFill>
                <a:latin typeface="Verdana"/>
                <a:cs typeface="Verdana"/>
              </a:rPr>
              <a:t>k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ey  </a:t>
            </a:r>
            <a:r>
              <a:rPr sz="1650" spc="5" dirty="0">
                <a:solidFill>
                  <a:srgbClr val="272525"/>
                </a:solidFill>
                <a:latin typeface="Verdana"/>
                <a:cs typeface="Verdana"/>
              </a:rPr>
              <a:t>sections.</a:t>
            </a:r>
            <a:endParaRPr sz="1650" dirty="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53991" y="1741627"/>
            <a:ext cx="2541054" cy="15703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36529" y="3512464"/>
            <a:ext cx="2254885" cy="201548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b="1" spc="140" dirty="0">
                <a:solidFill>
                  <a:srgbClr val="272525"/>
                </a:solidFill>
                <a:latin typeface="Lucida Sans Unicode"/>
                <a:cs typeface="Lucida Sans Unicode"/>
              </a:rPr>
              <a:t>Book</a:t>
            </a:r>
            <a:r>
              <a:rPr sz="1900" b="1" spc="-150" dirty="0">
                <a:solidFill>
                  <a:srgbClr val="272525"/>
                </a:solidFill>
                <a:latin typeface="Lucida Sans Unicode"/>
                <a:cs typeface="Lucida Sans Unicode"/>
              </a:rPr>
              <a:t> </a:t>
            </a:r>
            <a:r>
              <a:rPr sz="1900" b="1" spc="95" dirty="0">
                <a:solidFill>
                  <a:srgbClr val="272525"/>
                </a:solidFill>
                <a:latin typeface="Lucida Sans Unicode"/>
                <a:cs typeface="Lucida Sans Unicode"/>
              </a:rPr>
              <a:t>Det</a:t>
            </a:r>
            <a:r>
              <a:rPr sz="1900" b="1" spc="105" dirty="0">
                <a:solidFill>
                  <a:srgbClr val="272525"/>
                </a:solidFill>
                <a:latin typeface="Lucida Sans Unicode"/>
                <a:cs typeface="Lucida Sans Unicode"/>
              </a:rPr>
              <a:t>a</a:t>
            </a:r>
            <a:r>
              <a:rPr sz="1900" b="1" spc="120" dirty="0">
                <a:solidFill>
                  <a:srgbClr val="272525"/>
                </a:solidFill>
                <a:latin typeface="Lucida Sans Unicode"/>
                <a:cs typeface="Lucida Sans Unicode"/>
              </a:rPr>
              <a:t>i</a:t>
            </a:r>
            <a:r>
              <a:rPr sz="1900" b="1" spc="55" dirty="0">
                <a:solidFill>
                  <a:srgbClr val="272525"/>
                </a:solidFill>
                <a:latin typeface="Lucida Sans Unicode"/>
                <a:cs typeface="Lucida Sans Unicode"/>
              </a:rPr>
              <a:t>ls</a:t>
            </a:r>
            <a:r>
              <a:rPr sz="1900" b="1" spc="-150" dirty="0">
                <a:solidFill>
                  <a:srgbClr val="272525"/>
                </a:solidFill>
                <a:latin typeface="Lucida Sans Unicode"/>
                <a:cs typeface="Lucida Sans Unicode"/>
              </a:rPr>
              <a:t> </a:t>
            </a:r>
            <a:r>
              <a:rPr sz="1900" b="1" spc="190" dirty="0">
                <a:solidFill>
                  <a:srgbClr val="272525"/>
                </a:solidFill>
                <a:latin typeface="Lucida Sans Unicode"/>
                <a:cs typeface="Lucida Sans Unicode"/>
              </a:rPr>
              <a:t>P</a:t>
            </a:r>
            <a:r>
              <a:rPr sz="1900" b="1" spc="15" dirty="0">
                <a:solidFill>
                  <a:srgbClr val="272525"/>
                </a:solidFill>
                <a:latin typeface="Lucida Sans Unicode"/>
                <a:cs typeface="Lucida Sans Unicode"/>
              </a:rPr>
              <a:t>age</a:t>
            </a:r>
            <a:endParaRPr sz="1900" b="1" dirty="0">
              <a:latin typeface="Lucida Sans Unicode"/>
              <a:cs typeface="Lucida Sans Unicode"/>
            </a:endParaRPr>
          </a:p>
          <a:p>
            <a:pPr marL="12700" marR="39370">
              <a:lnSpc>
                <a:spcPct val="127699"/>
              </a:lnSpc>
              <a:spcBef>
                <a:spcPts val="720"/>
              </a:spcBef>
            </a:pPr>
            <a:r>
              <a:rPr sz="1650" spc="10" dirty="0">
                <a:solidFill>
                  <a:srgbClr val="272525"/>
                </a:solidFill>
                <a:latin typeface="Verdana"/>
                <a:cs typeface="Verdana"/>
              </a:rPr>
              <a:t>De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ailed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50" dirty="0">
                <a:solidFill>
                  <a:srgbClr val="272525"/>
                </a:solidFill>
                <a:latin typeface="Verdana"/>
                <a:cs typeface="Verdana"/>
              </a:rPr>
              <a:t>book 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in</a:t>
            </a:r>
            <a:r>
              <a:rPr sz="1650" spc="-7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orm</a:t>
            </a:r>
            <a:r>
              <a:rPr sz="1650" spc="-55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tion,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including 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title,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autho</a:t>
            </a:r>
            <a:r>
              <a:rPr sz="1650" spc="-100" dirty="0">
                <a:solidFill>
                  <a:srgbClr val="272525"/>
                </a:solidFill>
                <a:latin typeface="Verdana"/>
                <a:cs typeface="Verdana"/>
              </a:rPr>
              <a:t>r</a:t>
            </a:r>
            <a:r>
              <a:rPr sz="1650" spc="-145" dirty="0">
                <a:solidFill>
                  <a:srgbClr val="272525"/>
                </a:solidFill>
                <a:latin typeface="Verdana"/>
                <a:cs typeface="Verdana"/>
              </a:rPr>
              <a:t>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75" dirty="0">
                <a:solidFill>
                  <a:srgbClr val="272525"/>
                </a:solidFill>
                <a:latin typeface="Verdana"/>
                <a:cs typeface="Verdana"/>
              </a:rPr>
              <a:t>ISBN,  </a:t>
            </a:r>
            <a:r>
              <a:rPr sz="1650" dirty="0">
                <a:solidFill>
                  <a:srgbClr val="272525"/>
                </a:solidFill>
                <a:latin typeface="Verdana"/>
                <a:cs typeface="Verdana"/>
              </a:rPr>
              <a:t>condition,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272525"/>
                </a:solidFill>
                <a:latin typeface="Verdana"/>
                <a:cs typeface="Verdana"/>
              </a:rPr>
              <a:t>price,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  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seller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70" dirty="0">
                <a:solidFill>
                  <a:srgbClr val="272525"/>
                </a:solidFill>
                <a:latin typeface="Verdana"/>
                <a:cs typeface="Verdana"/>
              </a:rPr>
              <a:t>r</a:t>
            </a:r>
            <a:r>
              <a:rPr sz="1650" spc="-114" dirty="0">
                <a:solidFill>
                  <a:srgbClr val="272525"/>
                </a:solidFill>
                <a:latin typeface="Verdana"/>
                <a:cs typeface="Verdana"/>
              </a:rPr>
              <a:t>a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tings.</a:t>
            </a:r>
            <a:endParaRPr sz="1650" dirty="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52004" y="1741627"/>
            <a:ext cx="2541053" cy="157030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234555" y="3512464"/>
            <a:ext cx="2522220" cy="16922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b="1" spc="170" dirty="0">
                <a:solidFill>
                  <a:srgbClr val="272525"/>
                </a:solidFill>
                <a:latin typeface="Lucida Sans Unicode"/>
                <a:cs typeface="Lucida Sans Unicode"/>
              </a:rPr>
              <a:t>U</a:t>
            </a:r>
            <a:r>
              <a:rPr sz="1900" b="1" spc="10" dirty="0">
                <a:solidFill>
                  <a:srgbClr val="272525"/>
                </a:solidFill>
                <a:latin typeface="Lucida Sans Unicode"/>
                <a:cs typeface="Lucida Sans Unicode"/>
              </a:rPr>
              <a:t>s</a:t>
            </a:r>
            <a:r>
              <a:rPr sz="1900" b="1" spc="70" dirty="0">
                <a:solidFill>
                  <a:srgbClr val="272525"/>
                </a:solidFill>
                <a:latin typeface="Lucida Sans Unicode"/>
                <a:cs typeface="Lucida Sans Unicode"/>
              </a:rPr>
              <a:t>er</a:t>
            </a:r>
            <a:r>
              <a:rPr sz="1900" b="1" spc="-150" dirty="0">
                <a:solidFill>
                  <a:srgbClr val="272525"/>
                </a:solidFill>
                <a:latin typeface="Lucida Sans Unicode"/>
                <a:cs typeface="Lucida Sans Unicode"/>
              </a:rPr>
              <a:t> </a:t>
            </a:r>
            <a:r>
              <a:rPr sz="1900" b="1" spc="185" dirty="0">
                <a:solidFill>
                  <a:srgbClr val="272525"/>
                </a:solidFill>
                <a:latin typeface="Lucida Sans Unicode"/>
                <a:cs typeface="Lucida Sans Unicode"/>
              </a:rPr>
              <a:t>P</a:t>
            </a:r>
            <a:r>
              <a:rPr sz="1900" b="1" spc="100" dirty="0">
                <a:solidFill>
                  <a:srgbClr val="272525"/>
                </a:solidFill>
                <a:latin typeface="Lucida Sans Unicode"/>
                <a:cs typeface="Lucida Sans Unicode"/>
              </a:rPr>
              <a:t>r</a:t>
            </a:r>
            <a:r>
              <a:rPr sz="1900" b="1" spc="125" dirty="0">
                <a:solidFill>
                  <a:srgbClr val="272525"/>
                </a:solidFill>
                <a:latin typeface="Lucida Sans Unicode"/>
                <a:cs typeface="Lucida Sans Unicode"/>
              </a:rPr>
              <a:t>o</a:t>
            </a:r>
            <a:r>
              <a:rPr sz="1900" b="1" spc="85" dirty="0">
                <a:solidFill>
                  <a:srgbClr val="272525"/>
                </a:solidFill>
                <a:latin typeface="Lucida Sans Unicode"/>
                <a:cs typeface="Lucida Sans Unicode"/>
              </a:rPr>
              <a:t>f</a:t>
            </a:r>
            <a:r>
              <a:rPr sz="1900" b="1" spc="120" dirty="0">
                <a:solidFill>
                  <a:srgbClr val="272525"/>
                </a:solidFill>
                <a:latin typeface="Lucida Sans Unicode"/>
                <a:cs typeface="Lucida Sans Unicode"/>
              </a:rPr>
              <a:t>i</a:t>
            </a:r>
            <a:r>
              <a:rPr sz="1900" b="1" spc="70" dirty="0">
                <a:solidFill>
                  <a:srgbClr val="272525"/>
                </a:solidFill>
                <a:latin typeface="Lucida Sans Unicode"/>
                <a:cs typeface="Lucida Sans Unicode"/>
              </a:rPr>
              <a:t>le</a:t>
            </a:r>
            <a:endParaRPr sz="1900" b="1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27400"/>
              </a:lnSpc>
              <a:spcBef>
                <a:spcPts val="725"/>
              </a:spcBef>
            </a:pPr>
            <a:r>
              <a:rPr sz="1650" spc="50" dirty="0">
                <a:solidFill>
                  <a:srgbClr val="272525"/>
                </a:solidFill>
                <a:latin typeface="Verdana"/>
                <a:cs typeface="Verdana"/>
              </a:rPr>
              <a:t>P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ersonalized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0" dirty="0">
                <a:solidFill>
                  <a:srgbClr val="272525"/>
                </a:solidFill>
                <a:latin typeface="Verdana"/>
                <a:cs typeface="Verdana"/>
              </a:rPr>
              <a:t>pr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o</a:t>
            </a:r>
            <a:r>
              <a:rPr sz="1650" spc="60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30" dirty="0">
                <a:solidFill>
                  <a:srgbClr val="272525"/>
                </a:solidFill>
                <a:latin typeface="Verdana"/>
                <a:cs typeface="Verdana"/>
              </a:rPr>
              <a:t>ile  </a:t>
            </a:r>
            <a:r>
              <a:rPr sz="1650" spc="50" dirty="0">
                <a:solidFill>
                  <a:srgbClr val="272525"/>
                </a:solidFill>
                <a:latin typeface="Verdana"/>
                <a:cs typeface="Verdana"/>
              </a:rPr>
              <a:t>page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272525"/>
                </a:solidFill>
                <a:latin typeface="Verdana"/>
                <a:cs typeface="Verdana"/>
              </a:rPr>
              <a:t>f</a:t>
            </a:r>
            <a:r>
              <a:rPr sz="1650" spc="-20" dirty="0">
                <a:solidFill>
                  <a:srgbClr val="272525"/>
                </a:solidFill>
                <a:latin typeface="Verdana"/>
                <a:cs typeface="Verdana"/>
              </a:rPr>
              <a:t>or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272525"/>
                </a:solidFill>
                <a:latin typeface="Verdana"/>
                <a:cs typeface="Verdana"/>
              </a:rPr>
              <a:t>managing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50" dirty="0">
                <a:solidFill>
                  <a:srgbClr val="272525"/>
                </a:solidFill>
                <a:latin typeface="Verdana"/>
                <a:cs typeface="Verdana"/>
              </a:rPr>
              <a:t>book 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listings,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order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his</a:t>
            </a:r>
            <a:r>
              <a:rPr sz="1650" spc="-70" dirty="0">
                <a:solidFill>
                  <a:srgbClr val="272525"/>
                </a:solidFill>
                <a:latin typeface="Verdana"/>
                <a:cs typeface="Verdana"/>
              </a:rPr>
              <a:t>t</a:t>
            </a:r>
            <a:r>
              <a:rPr sz="1650" spc="-35" dirty="0">
                <a:solidFill>
                  <a:srgbClr val="272525"/>
                </a:solidFill>
                <a:latin typeface="Verdana"/>
                <a:cs typeface="Verdana"/>
              </a:rPr>
              <a:t>or</a:t>
            </a:r>
            <a:r>
              <a:rPr sz="1650" spc="-110" dirty="0">
                <a:solidFill>
                  <a:srgbClr val="272525"/>
                </a:solidFill>
                <a:latin typeface="Verdana"/>
                <a:cs typeface="Verdana"/>
              </a:rPr>
              <a:t>y</a:t>
            </a:r>
            <a:r>
              <a:rPr sz="1650" spc="-145" dirty="0">
                <a:solidFill>
                  <a:srgbClr val="272525"/>
                </a:solidFill>
                <a:latin typeface="Verdana"/>
                <a:cs typeface="Verdana"/>
              </a:rPr>
              <a:t>,  </a:t>
            </a:r>
            <a:r>
              <a:rPr sz="1650" spc="-5" dirty="0">
                <a:solidFill>
                  <a:srgbClr val="272525"/>
                </a:solidFill>
                <a:latin typeface="Verdana"/>
                <a:cs typeface="Verdana"/>
              </a:rPr>
              <a:t>and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272525"/>
                </a:solidFill>
                <a:latin typeface="Verdana"/>
                <a:cs typeface="Verdana"/>
              </a:rPr>
              <a:t>user</a:t>
            </a:r>
            <a:r>
              <a:rPr sz="1650" spc="-295" dirty="0">
                <a:solidFill>
                  <a:srgbClr val="272525"/>
                </a:solidFill>
                <a:latin typeface="Verdana"/>
                <a:cs typeface="Verdana"/>
              </a:rPr>
              <a:t> </a:t>
            </a:r>
            <a:r>
              <a:rPr sz="1650" spc="-15" dirty="0">
                <a:solidFill>
                  <a:srgbClr val="272525"/>
                </a:solidFill>
                <a:latin typeface="Verdana"/>
                <a:cs typeface="Verdana"/>
              </a:rPr>
              <a:t>settings.</a:t>
            </a:r>
            <a:endParaRPr sz="1650" dirty="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48494" y="589432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Words>1058</Words>
  <Application>Microsoft Office PowerPoint</Application>
  <PresentationFormat>Custom</PresentationFormat>
  <Paragraphs>158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Georgia</vt:lpstr>
      <vt:lpstr>Lucida Sans Unicode</vt:lpstr>
      <vt:lpstr>Tahoma</vt:lpstr>
      <vt:lpstr>Verdana</vt:lpstr>
      <vt:lpstr>Office Theme</vt:lpstr>
      <vt:lpstr>BookXchange:</vt:lpstr>
      <vt:lpstr>Problem Statement:</vt:lpstr>
      <vt:lpstr>Our Solution: BookXchange</vt:lpstr>
      <vt:lpstr>Team contribution:</vt:lpstr>
      <vt:lpstr>Project Objectives:</vt:lpstr>
      <vt:lpstr>Key Features of BookXchange</vt:lpstr>
      <vt:lpstr>Technology Stack</vt:lpstr>
      <vt:lpstr>System Architecture</vt:lpstr>
      <vt:lpstr>User Interface Design</vt:lpstr>
      <vt:lpstr>      User Workflow</vt:lpstr>
      <vt:lpstr>PowerPoint Presentation</vt:lpstr>
      <vt:lpstr>Demo:</vt:lpstr>
      <vt:lpstr>Future Enhancement:</vt:lpstr>
      <vt:lpstr>Conclusion</vt:lpstr>
      <vt:lpstr>Question &amp; Answers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Dasari Bhavani</cp:lastModifiedBy>
  <cp:revision>41</cp:revision>
  <dcterms:created xsi:type="dcterms:W3CDTF">2024-06-20T06:20:03Z</dcterms:created>
  <dcterms:modified xsi:type="dcterms:W3CDTF">2024-07-11T06:17:19Z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2024-06-17T00:00:00Z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2024-06-20T00:00:00Z</vt:filetime>
  </property>
</Properties>
</file>